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1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87704" autoAdjust="0"/>
  </p:normalViewPr>
  <p:slideViewPr>
    <p:cSldViewPr snapToGrid="0" snapToObjects="1">
      <p:cViewPr varScale="1">
        <p:scale>
          <a:sx n="99" d="100"/>
          <a:sy n="99" d="100"/>
        </p:scale>
        <p:origin x="322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53B972-22C3-4AE6-99F6-F0ABBE5E1C7D}" type="doc">
      <dgm:prSet loTypeId="urn:microsoft.com/office/officeart/2005/8/layout/vList4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455B9AC-AB51-4673-8921-4996B89CB73D}">
      <dgm:prSet phldrT="[Text]"/>
      <dgm:spPr/>
      <dgm:t>
        <a:bodyPr/>
        <a:lstStyle/>
        <a:p>
          <a:pPr algn="ctr"/>
          <a:r>
            <a:rPr lang="en-US" b="1" dirty="0" smtClean="0"/>
            <a:t>Personalized Conversation Prompts</a:t>
          </a:r>
          <a:endParaRPr lang="en-US" dirty="0"/>
        </a:p>
      </dgm:t>
    </dgm:pt>
    <dgm:pt modelId="{5E70A490-4DF9-42E0-8359-C3D39B984007}" type="sibTrans" cxnId="{7E15E0F0-ED12-4C81-8D10-C3106204126C}">
      <dgm:prSet/>
      <dgm:spPr/>
      <dgm:t>
        <a:bodyPr/>
        <a:lstStyle/>
        <a:p>
          <a:endParaRPr lang="en-US"/>
        </a:p>
      </dgm:t>
    </dgm:pt>
    <dgm:pt modelId="{358CB0C5-ECB9-4EB6-BA58-59D580E5BB8E}" type="parTrans" cxnId="{7E15E0F0-ED12-4C81-8D10-C3106204126C}">
      <dgm:prSet/>
      <dgm:spPr/>
      <dgm:t>
        <a:bodyPr/>
        <a:lstStyle/>
        <a:p>
          <a:endParaRPr lang="en-US"/>
        </a:p>
      </dgm:t>
    </dgm:pt>
    <dgm:pt modelId="{2E29A41E-A175-4852-8A2A-9BFE96B8EA83}">
      <dgm:prSet phldrT="[Text]"/>
      <dgm:spPr/>
      <dgm:t>
        <a:bodyPr/>
        <a:lstStyle/>
        <a:p>
          <a:pPr algn="ctr"/>
          <a:r>
            <a:rPr lang="en-US" b="1" dirty="0" smtClean="0"/>
            <a:t>Gamification &amp; Incentives</a:t>
          </a:r>
          <a:endParaRPr lang="en-US" dirty="0"/>
        </a:p>
      </dgm:t>
    </dgm:pt>
    <dgm:pt modelId="{09BA2672-F42A-49AA-85FF-B0CA42264D1F}" type="sibTrans" cxnId="{5B44D91D-8891-412D-A429-A6076688E65B}">
      <dgm:prSet/>
      <dgm:spPr/>
      <dgm:t>
        <a:bodyPr/>
        <a:lstStyle/>
        <a:p>
          <a:endParaRPr lang="en-US"/>
        </a:p>
      </dgm:t>
    </dgm:pt>
    <dgm:pt modelId="{8C5E7588-0DDF-4EFC-A67C-69FA78C2AA65}" type="parTrans" cxnId="{5B44D91D-8891-412D-A429-A6076688E65B}">
      <dgm:prSet/>
      <dgm:spPr/>
      <dgm:t>
        <a:bodyPr/>
        <a:lstStyle/>
        <a:p>
          <a:endParaRPr lang="en-US"/>
        </a:p>
      </dgm:t>
    </dgm:pt>
    <dgm:pt modelId="{A39009C8-A202-41EC-AAE0-66C8A5E39AEF}">
      <dgm:prSet/>
      <dgm:spPr/>
      <dgm:t>
        <a:bodyPr/>
        <a:lstStyle/>
        <a:p>
          <a:pPr algn="ctr"/>
          <a:r>
            <a:rPr lang="en-US" dirty="0" smtClean="0"/>
            <a:t>Introduce daily/weekly challenges, streaks, and reward tiers for hitting talk-time milestones.</a:t>
          </a:r>
          <a:endParaRPr lang="en-US" dirty="0"/>
        </a:p>
      </dgm:t>
    </dgm:pt>
    <dgm:pt modelId="{C8AF0058-182D-4594-A6D5-0DAAB3024D5E}" type="sibTrans" cxnId="{45957619-F25D-4D20-9522-A73DEB4F8C02}">
      <dgm:prSet/>
      <dgm:spPr/>
      <dgm:t>
        <a:bodyPr/>
        <a:lstStyle/>
        <a:p>
          <a:endParaRPr lang="en-US"/>
        </a:p>
      </dgm:t>
    </dgm:pt>
    <dgm:pt modelId="{4A97CDA7-19FF-4754-924D-420C96FE83F3}" type="parTrans" cxnId="{45957619-F25D-4D20-9522-A73DEB4F8C02}">
      <dgm:prSet/>
      <dgm:spPr/>
      <dgm:t>
        <a:bodyPr/>
        <a:lstStyle/>
        <a:p>
          <a:endParaRPr lang="en-US"/>
        </a:p>
      </dgm:t>
    </dgm:pt>
    <dgm:pt modelId="{77B235A6-8F79-4C2A-B29F-9C21CE0207C4}">
      <dgm:prSet/>
      <dgm:spPr/>
      <dgm:t>
        <a:bodyPr/>
        <a:lstStyle/>
        <a:p>
          <a:pPr algn="ctr"/>
          <a:r>
            <a:rPr lang="en-US" dirty="0" smtClean="0"/>
            <a:t>Track average talk time, challenge participation rate, and reward redemption rate.</a:t>
          </a:r>
          <a:endParaRPr lang="en-US" dirty="0"/>
        </a:p>
      </dgm:t>
    </dgm:pt>
    <dgm:pt modelId="{24862324-8005-4E03-B460-F7BAB701A896}" type="sibTrans" cxnId="{671F1B0C-D56A-4985-B8EF-3FB612DF6A85}">
      <dgm:prSet/>
      <dgm:spPr/>
      <dgm:t>
        <a:bodyPr/>
        <a:lstStyle/>
        <a:p>
          <a:endParaRPr lang="en-US"/>
        </a:p>
      </dgm:t>
    </dgm:pt>
    <dgm:pt modelId="{4EEF3EF9-F6B9-4CEF-8370-58AB7D0DB2A2}" type="parTrans" cxnId="{671F1B0C-D56A-4985-B8EF-3FB612DF6A85}">
      <dgm:prSet/>
      <dgm:spPr/>
      <dgm:t>
        <a:bodyPr/>
        <a:lstStyle/>
        <a:p>
          <a:endParaRPr lang="en-US"/>
        </a:p>
      </dgm:t>
    </dgm:pt>
    <dgm:pt modelId="{D6FDFF4A-E09F-4DFE-87C6-F9C428C9B6BF}">
      <dgm:prSet phldrT="[Text]"/>
      <dgm:spPr/>
      <dgm:t>
        <a:bodyPr/>
        <a:lstStyle/>
        <a:p>
          <a:pPr algn="ctr"/>
          <a:r>
            <a:rPr lang="en-US" dirty="0" smtClean="0"/>
            <a:t>Use AI to suggest relevant topics based on user preferences and previous interactions.</a:t>
          </a:r>
          <a:endParaRPr lang="en-US" dirty="0"/>
        </a:p>
      </dgm:t>
    </dgm:pt>
    <dgm:pt modelId="{E782E2FF-587E-471D-B12C-DE23253BA723}" type="parTrans" cxnId="{0A88B660-6EAC-416A-8AE4-3C1AF685D6D3}">
      <dgm:prSet/>
      <dgm:spPr/>
      <dgm:t>
        <a:bodyPr/>
        <a:lstStyle/>
        <a:p>
          <a:endParaRPr lang="en-US"/>
        </a:p>
      </dgm:t>
    </dgm:pt>
    <dgm:pt modelId="{AFB08689-F806-4DAB-AD94-4C316CBFBDD5}" type="sibTrans" cxnId="{0A88B660-6EAC-416A-8AE4-3C1AF685D6D3}">
      <dgm:prSet/>
      <dgm:spPr/>
      <dgm:t>
        <a:bodyPr/>
        <a:lstStyle/>
        <a:p>
          <a:endParaRPr lang="en-US"/>
        </a:p>
      </dgm:t>
    </dgm:pt>
    <dgm:pt modelId="{BE33AC58-A723-4BB5-B9D4-1BB77A483BA7}">
      <dgm:prSet phldrT="[Text]"/>
      <dgm:spPr/>
      <dgm:t>
        <a:bodyPr/>
        <a:lstStyle/>
        <a:p>
          <a:pPr algn="ctr"/>
          <a:r>
            <a:rPr lang="en-US" dirty="0" smtClean="0"/>
            <a:t>Monitor conversation length, engagement rate, and feedback on topic relevance.</a:t>
          </a:r>
          <a:endParaRPr lang="en-US" dirty="0"/>
        </a:p>
      </dgm:t>
    </dgm:pt>
    <dgm:pt modelId="{213AD3C2-4738-4094-A935-2C68B3A70CBA}" type="parTrans" cxnId="{C1F17C33-477D-42A0-B093-390F43C75042}">
      <dgm:prSet/>
      <dgm:spPr/>
      <dgm:t>
        <a:bodyPr/>
        <a:lstStyle/>
        <a:p>
          <a:endParaRPr lang="en-US"/>
        </a:p>
      </dgm:t>
    </dgm:pt>
    <dgm:pt modelId="{075ED133-166E-4723-BDA2-A5F623988D7B}" type="sibTrans" cxnId="{C1F17C33-477D-42A0-B093-390F43C75042}">
      <dgm:prSet/>
      <dgm:spPr/>
      <dgm:t>
        <a:bodyPr/>
        <a:lstStyle/>
        <a:p>
          <a:endParaRPr lang="en-US"/>
        </a:p>
      </dgm:t>
    </dgm:pt>
    <dgm:pt modelId="{A2ECABA2-6B4A-444D-ACED-C451A9A7C3BC}">
      <dgm:prSet phldrT="[Text]"/>
      <dgm:spPr/>
      <dgm:t>
        <a:bodyPr/>
        <a:lstStyle/>
        <a:p>
          <a:pPr algn="ctr"/>
          <a:r>
            <a:rPr lang="en-US" b="1" dirty="0" smtClean="0"/>
            <a:t>Enhanced User Experience</a:t>
          </a:r>
          <a:endParaRPr lang="en-US" dirty="0"/>
        </a:p>
      </dgm:t>
    </dgm:pt>
    <dgm:pt modelId="{CD50E93E-51B5-46BA-97E0-454889C95050}" type="parTrans" cxnId="{586AFBCC-66C7-4E01-9591-3C98544CCCD1}">
      <dgm:prSet/>
      <dgm:spPr/>
      <dgm:t>
        <a:bodyPr/>
        <a:lstStyle/>
        <a:p>
          <a:endParaRPr lang="en-US"/>
        </a:p>
      </dgm:t>
    </dgm:pt>
    <dgm:pt modelId="{6C5374F4-F369-4EC9-BFB3-983D82192DA7}" type="sibTrans" cxnId="{586AFBCC-66C7-4E01-9591-3C98544CCCD1}">
      <dgm:prSet/>
      <dgm:spPr/>
      <dgm:t>
        <a:bodyPr/>
        <a:lstStyle/>
        <a:p>
          <a:endParaRPr lang="en-US"/>
        </a:p>
      </dgm:t>
    </dgm:pt>
    <dgm:pt modelId="{F93AD6C9-1289-4B0D-AA03-7DA5A30ADB6C}">
      <dgm:prSet phldrT="[Text]"/>
      <dgm:spPr/>
      <dgm:t>
        <a:bodyPr/>
        <a:lstStyle/>
        <a:p>
          <a:pPr algn="ctr"/>
          <a:r>
            <a:rPr lang="en-US" dirty="0" smtClean="0"/>
            <a:t>Improve the app interface with voice/video features and easy transitions between conversations.</a:t>
          </a:r>
          <a:endParaRPr lang="en-US" dirty="0"/>
        </a:p>
      </dgm:t>
    </dgm:pt>
    <dgm:pt modelId="{E61D6F4C-B11A-4A72-B989-7EED8E18E3B7}" type="parTrans" cxnId="{E9C1F0ED-B33D-44BD-A6BE-423338F2C399}">
      <dgm:prSet/>
      <dgm:spPr/>
      <dgm:t>
        <a:bodyPr/>
        <a:lstStyle/>
        <a:p>
          <a:endParaRPr lang="en-US"/>
        </a:p>
      </dgm:t>
    </dgm:pt>
    <dgm:pt modelId="{2574CAB6-6A17-421F-90E4-F2981A7BFCF0}" type="sibTrans" cxnId="{E9C1F0ED-B33D-44BD-A6BE-423338F2C399}">
      <dgm:prSet/>
      <dgm:spPr/>
      <dgm:t>
        <a:bodyPr/>
        <a:lstStyle/>
        <a:p>
          <a:endParaRPr lang="en-US"/>
        </a:p>
      </dgm:t>
    </dgm:pt>
    <dgm:pt modelId="{AD83F988-C52C-42A6-A515-7F1B3E7A247C}">
      <dgm:prSet phldrT="[Text]"/>
      <dgm:spPr/>
      <dgm:t>
        <a:bodyPr/>
        <a:lstStyle/>
        <a:p>
          <a:pPr algn="ctr"/>
          <a:r>
            <a:rPr lang="en-US" dirty="0" smtClean="0"/>
            <a:t>Track session duration, feature usage, and app retention rate.</a:t>
          </a:r>
          <a:endParaRPr lang="en-US" dirty="0"/>
        </a:p>
      </dgm:t>
    </dgm:pt>
    <dgm:pt modelId="{452F264A-0B7C-4482-B8D0-C2E106A19E0D}" type="parTrans" cxnId="{A844CED6-66E4-4414-8C46-1DB44AC620D2}">
      <dgm:prSet/>
      <dgm:spPr/>
      <dgm:t>
        <a:bodyPr/>
        <a:lstStyle/>
        <a:p>
          <a:endParaRPr lang="en-US"/>
        </a:p>
      </dgm:t>
    </dgm:pt>
    <dgm:pt modelId="{56619F7A-5E76-4EBF-8B72-C5CF21AFA75F}" type="sibTrans" cxnId="{A844CED6-66E4-4414-8C46-1DB44AC620D2}">
      <dgm:prSet/>
      <dgm:spPr/>
      <dgm:t>
        <a:bodyPr/>
        <a:lstStyle/>
        <a:p>
          <a:endParaRPr lang="en-US"/>
        </a:p>
      </dgm:t>
    </dgm:pt>
    <dgm:pt modelId="{FA416871-08F0-4EBB-8CEB-314CC6F282F7}" type="pres">
      <dgm:prSet presAssocID="{0053B972-22C3-4AE6-99F6-F0ABBE5E1C7D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4D2BF31-292F-4DBA-AD24-538E5D492F01}" type="pres">
      <dgm:prSet presAssocID="{2E29A41E-A175-4852-8A2A-9BFE96B8EA83}" presName="comp" presStyleCnt="0"/>
      <dgm:spPr/>
    </dgm:pt>
    <dgm:pt modelId="{CE7B1783-6ABC-4322-A38F-78D9B56A8CE5}" type="pres">
      <dgm:prSet presAssocID="{2E29A41E-A175-4852-8A2A-9BFE96B8EA83}" presName="box" presStyleLbl="node1" presStyleIdx="0" presStyleCnt="3"/>
      <dgm:spPr/>
      <dgm:t>
        <a:bodyPr/>
        <a:lstStyle/>
        <a:p>
          <a:endParaRPr lang="en-US"/>
        </a:p>
      </dgm:t>
    </dgm:pt>
    <dgm:pt modelId="{FE50EB9E-FFA2-41FB-84D9-96D8E1F0C40B}" type="pres">
      <dgm:prSet presAssocID="{2E29A41E-A175-4852-8A2A-9BFE96B8EA83}" presName="img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77E6E8B-9E69-4D7A-9200-B1F2EFBFD62E}" type="pres">
      <dgm:prSet presAssocID="{2E29A41E-A175-4852-8A2A-9BFE96B8EA83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AA252D-64A1-42BF-9D2A-080BF4627EAA}" type="pres">
      <dgm:prSet presAssocID="{09BA2672-F42A-49AA-85FF-B0CA42264D1F}" presName="spacer" presStyleCnt="0"/>
      <dgm:spPr/>
    </dgm:pt>
    <dgm:pt modelId="{64D25EC2-4FCE-428B-A33A-38C51E2AF7EC}" type="pres">
      <dgm:prSet presAssocID="{D455B9AC-AB51-4673-8921-4996B89CB73D}" presName="comp" presStyleCnt="0"/>
      <dgm:spPr/>
    </dgm:pt>
    <dgm:pt modelId="{BC574A0F-4FCD-4306-B9BB-665F6349B843}" type="pres">
      <dgm:prSet presAssocID="{D455B9AC-AB51-4673-8921-4996B89CB73D}" presName="box" presStyleLbl="node1" presStyleIdx="1" presStyleCnt="3"/>
      <dgm:spPr/>
      <dgm:t>
        <a:bodyPr/>
        <a:lstStyle/>
        <a:p>
          <a:endParaRPr lang="en-US"/>
        </a:p>
      </dgm:t>
    </dgm:pt>
    <dgm:pt modelId="{CA5BB2D8-E0EF-4685-84DB-C12B2842120B}" type="pres">
      <dgm:prSet presAssocID="{D455B9AC-AB51-4673-8921-4996B89CB73D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DDB4B3F3-B4CD-4D29-8EED-7104EE8F9B98}" type="pres">
      <dgm:prSet presAssocID="{D455B9AC-AB51-4673-8921-4996B89CB73D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2AA09C-C96F-47EF-A065-9619234A9151}" type="pres">
      <dgm:prSet presAssocID="{5E70A490-4DF9-42E0-8359-C3D39B984007}" presName="spacer" presStyleCnt="0"/>
      <dgm:spPr/>
    </dgm:pt>
    <dgm:pt modelId="{EC3EE8FA-1CC6-4A18-BC91-8A0212D78396}" type="pres">
      <dgm:prSet presAssocID="{A2ECABA2-6B4A-444D-ACED-C451A9A7C3BC}" presName="comp" presStyleCnt="0"/>
      <dgm:spPr/>
    </dgm:pt>
    <dgm:pt modelId="{144F17CC-24CC-4B5B-A094-C32B233B7EB7}" type="pres">
      <dgm:prSet presAssocID="{A2ECABA2-6B4A-444D-ACED-C451A9A7C3BC}" presName="box" presStyleLbl="node1" presStyleIdx="2" presStyleCnt="3"/>
      <dgm:spPr/>
      <dgm:t>
        <a:bodyPr/>
        <a:lstStyle/>
        <a:p>
          <a:endParaRPr lang="en-US"/>
        </a:p>
      </dgm:t>
    </dgm:pt>
    <dgm:pt modelId="{205ECBA1-0F05-4A67-A1C8-28BAEE983855}" type="pres">
      <dgm:prSet presAssocID="{A2ECABA2-6B4A-444D-ACED-C451A9A7C3BC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04474577-CFE2-4D93-A338-E080FF8FC66D}" type="pres">
      <dgm:prSet presAssocID="{A2ECABA2-6B4A-444D-ACED-C451A9A7C3BC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44D91D-8891-412D-A429-A6076688E65B}" srcId="{0053B972-22C3-4AE6-99F6-F0ABBE5E1C7D}" destId="{2E29A41E-A175-4852-8A2A-9BFE96B8EA83}" srcOrd="0" destOrd="0" parTransId="{8C5E7588-0DDF-4EFC-A67C-69FA78C2AA65}" sibTransId="{09BA2672-F42A-49AA-85FF-B0CA42264D1F}"/>
    <dgm:cxn modelId="{24595A1B-9E24-4647-A52E-450D9E325872}" type="presOf" srcId="{BE33AC58-A723-4BB5-B9D4-1BB77A483BA7}" destId="{BC574A0F-4FCD-4306-B9BB-665F6349B843}" srcOrd="0" destOrd="2" presId="urn:microsoft.com/office/officeart/2005/8/layout/vList4"/>
    <dgm:cxn modelId="{E273A459-6147-41A6-A172-C921EA20D177}" type="presOf" srcId="{D455B9AC-AB51-4673-8921-4996B89CB73D}" destId="{DDB4B3F3-B4CD-4D29-8EED-7104EE8F9B98}" srcOrd="1" destOrd="0" presId="urn:microsoft.com/office/officeart/2005/8/layout/vList4"/>
    <dgm:cxn modelId="{20E54EDB-2A9F-4CBC-92AB-C5DA814DE3D9}" type="presOf" srcId="{F93AD6C9-1289-4B0D-AA03-7DA5A30ADB6C}" destId="{04474577-CFE2-4D93-A338-E080FF8FC66D}" srcOrd="1" destOrd="1" presId="urn:microsoft.com/office/officeart/2005/8/layout/vList4"/>
    <dgm:cxn modelId="{6F9D1934-B3F2-41A0-AE92-C1CFB3C01C26}" type="presOf" srcId="{F93AD6C9-1289-4B0D-AA03-7DA5A30ADB6C}" destId="{144F17CC-24CC-4B5B-A094-C32B233B7EB7}" srcOrd="0" destOrd="1" presId="urn:microsoft.com/office/officeart/2005/8/layout/vList4"/>
    <dgm:cxn modelId="{E9C1F0ED-B33D-44BD-A6BE-423338F2C399}" srcId="{A2ECABA2-6B4A-444D-ACED-C451A9A7C3BC}" destId="{F93AD6C9-1289-4B0D-AA03-7DA5A30ADB6C}" srcOrd="0" destOrd="0" parTransId="{E61D6F4C-B11A-4A72-B989-7EED8E18E3B7}" sibTransId="{2574CAB6-6A17-421F-90E4-F2981A7BFCF0}"/>
    <dgm:cxn modelId="{EA25F54F-A75D-47C8-8B6A-576C05EF2515}" type="presOf" srcId="{D6FDFF4A-E09F-4DFE-87C6-F9C428C9B6BF}" destId="{DDB4B3F3-B4CD-4D29-8EED-7104EE8F9B98}" srcOrd="1" destOrd="1" presId="urn:microsoft.com/office/officeart/2005/8/layout/vList4"/>
    <dgm:cxn modelId="{0D1A7384-88E4-4E0D-AA05-44A124A477FD}" type="presOf" srcId="{AD83F988-C52C-42A6-A515-7F1B3E7A247C}" destId="{04474577-CFE2-4D93-A338-E080FF8FC66D}" srcOrd="1" destOrd="2" presId="urn:microsoft.com/office/officeart/2005/8/layout/vList4"/>
    <dgm:cxn modelId="{586AFBCC-66C7-4E01-9591-3C98544CCCD1}" srcId="{0053B972-22C3-4AE6-99F6-F0ABBE5E1C7D}" destId="{A2ECABA2-6B4A-444D-ACED-C451A9A7C3BC}" srcOrd="2" destOrd="0" parTransId="{CD50E93E-51B5-46BA-97E0-454889C95050}" sibTransId="{6C5374F4-F369-4EC9-BFB3-983D82192DA7}"/>
    <dgm:cxn modelId="{26FB3261-19D1-4497-AC64-E7C44CE31546}" type="presOf" srcId="{A39009C8-A202-41EC-AAE0-66C8A5E39AEF}" destId="{CE7B1783-6ABC-4322-A38F-78D9B56A8CE5}" srcOrd="0" destOrd="1" presId="urn:microsoft.com/office/officeart/2005/8/layout/vList4"/>
    <dgm:cxn modelId="{6BDD5B23-1586-47C3-97EF-1050948B8994}" type="presOf" srcId="{D455B9AC-AB51-4673-8921-4996B89CB73D}" destId="{BC574A0F-4FCD-4306-B9BB-665F6349B843}" srcOrd="0" destOrd="0" presId="urn:microsoft.com/office/officeart/2005/8/layout/vList4"/>
    <dgm:cxn modelId="{80CF1BC5-2486-4D89-9C23-809599E7E3A3}" type="presOf" srcId="{AD83F988-C52C-42A6-A515-7F1B3E7A247C}" destId="{144F17CC-24CC-4B5B-A094-C32B233B7EB7}" srcOrd="0" destOrd="2" presId="urn:microsoft.com/office/officeart/2005/8/layout/vList4"/>
    <dgm:cxn modelId="{90A8A960-4C1A-4B4B-B0FF-489380E7EEE8}" type="presOf" srcId="{2E29A41E-A175-4852-8A2A-9BFE96B8EA83}" destId="{F77E6E8B-9E69-4D7A-9200-B1F2EFBFD62E}" srcOrd="1" destOrd="0" presId="urn:microsoft.com/office/officeart/2005/8/layout/vList4"/>
    <dgm:cxn modelId="{D1FBC72B-838E-46A6-A0E9-961E38AC624B}" type="presOf" srcId="{A2ECABA2-6B4A-444D-ACED-C451A9A7C3BC}" destId="{04474577-CFE2-4D93-A338-E080FF8FC66D}" srcOrd="1" destOrd="0" presId="urn:microsoft.com/office/officeart/2005/8/layout/vList4"/>
    <dgm:cxn modelId="{45957619-F25D-4D20-9522-A73DEB4F8C02}" srcId="{2E29A41E-A175-4852-8A2A-9BFE96B8EA83}" destId="{A39009C8-A202-41EC-AAE0-66C8A5E39AEF}" srcOrd="0" destOrd="0" parTransId="{4A97CDA7-19FF-4754-924D-420C96FE83F3}" sibTransId="{C8AF0058-182D-4594-A6D5-0DAAB3024D5E}"/>
    <dgm:cxn modelId="{0A88B660-6EAC-416A-8AE4-3C1AF685D6D3}" srcId="{D455B9AC-AB51-4673-8921-4996B89CB73D}" destId="{D6FDFF4A-E09F-4DFE-87C6-F9C428C9B6BF}" srcOrd="0" destOrd="0" parTransId="{E782E2FF-587E-471D-B12C-DE23253BA723}" sibTransId="{AFB08689-F806-4DAB-AD94-4C316CBFBDD5}"/>
    <dgm:cxn modelId="{920E951D-4D28-45BE-AA97-649EDA9D761F}" type="presOf" srcId="{A39009C8-A202-41EC-AAE0-66C8A5E39AEF}" destId="{F77E6E8B-9E69-4D7A-9200-B1F2EFBFD62E}" srcOrd="1" destOrd="1" presId="urn:microsoft.com/office/officeart/2005/8/layout/vList4"/>
    <dgm:cxn modelId="{4DDFA05D-8F9E-4B48-91E1-01BF7E2A4AF0}" type="presOf" srcId="{0053B972-22C3-4AE6-99F6-F0ABBE5E1C7D}" destId="{FA416871-08F0-4EBB-8CEB-314CC6F282F7}" srcOrd="0" destOrd="0" presId="urn:microsoft.com/office/officeart/2005/8/layout/vList4"/>
    <dgm:cxn modelId="{6B9CBEB3-1EB1-4921-AAB3-1E3E26D93329}" type="presOf" srcId="{77B235A6-8F79-4C2A-B29F-9C21CE0207C4}" destId="{CE7B1783-6ABC-4322-A38F-78D9B56A8CE5}" srcOrd="0" destOrd="2" presId="urn:microsoft.com/office/officeart/2005/8/layout/vList4"/>
    <dgm:cxn modelId="{C1F17C33-477D-42A0-B093-390F43C75042}" srcId="{D455B9AC-AB51-4673-8921-4996B89CB73D}" destId="{BE33AC58-A723-4BB5-B9D4-1BB77A483BA7}" srcOrd="1" destOrd="0" parTransId="{213AD3C2-4738-4094-A935-2C68B3A70CBA}" sibTransId="{075ED133-166E-4723-BDA2-A5F623988D7B}"/>
    <dgm:cxn modelId="{2361DBAC-B119-451A-BFD2-1623EF3DE44E}" type="presOf" srcId="{2E29A41E-A175-4852-8A2A-9BFE96B8EA83}" destId="{CE7B1783-6ABC-4322-A38F-78D9B56A8CE5}" srcOrd="0" destOrd="0" presId="urn:microsoft.com/office/officeart/2005/8/layout/vList4"/>
    <dgm:cxn modelId="{74DB8247-B6C8-4058-BF35-76F337B801CD}" type="presOf" srcId="{A2ECABA2-6B4A-444D-ACED-C451A9A7C3BC}" destId="{144F17CC-24CC-4B5B-A094-C32B233B7EB7}" srcOrd="0" destOrd="0" presId="urn:microsoft.com/office/officeart/2005/8/layout/vList4"/>
    <dgm:cxn modelId="{7E15E0F0-ED12-4C81-8D10-C3106204126C}" srcId="{0053B972-22C3-4AE6-99F6-F0ABBE5E1C7D}" destId="{D455B9AC-AB51-4673-8921-4996B89CB73D}" srcOrd="1" destOrd="0" parTransId="{358CB0C5-ECB9-4EB6-BA58-59D580E5BB8E}" sibTransId="{5E70A490-4DF9-42E0-8359-C3D39B984007}"/>
    <dgm:cxn modelId="{A844CED6-66E4-4414-8C46-1DB44AC620D2}" srcId="{A2ECABA2-6B4A-444D-ACED-C451A9A7C3BC}" destId="{AD83F988-C52C-42A6-A515-7F1B3E7A247C}" srcOrd="1" destOrd="0" parTransId="{452F264A-0B7C-4482-B8D0-C2E106A19E0D}" sibTransId="{56619F7A-5E76-4EBF-8B72-C5CF21AFA75F}"/>
    <dgm:cxn modelId="{D184BF87-12CE-40CB-8CB1-EE33445A8444}" type="presOf" srcId="{D6FDFF4A-E09F-4DFE-87C6-F9C428C9B6BF}" destId="{BC574A0F-4FCD-4306-B9BB-665F6349B843}" srcOrd="0" destOrd="1" presId="urn:microsoft.com/office/officeart/2005/8/layout/vList4"/>
    <dgm:cxn modelId="{70CD3DC7-9508-4216-AF92-E6721BC5EF8C}" type="presOf" srcId="{77B235A6-8F79-4C2A-B29F-9C21CE0207C4}" destId="{F77E6E8B-9E69-4D7A-9200-B1F2EFBFD62E}" srcOrd="1" destOrd="2" presId="urn:microsoft.com/office/officeart/2005/8/layout/vList4"/>
    <dgm:cxn modelId="{C11F723F-8962-421F-B567-C46316D9BA22}" type="presOf" srcId="{BE33AC58-A723-4BB5-B9D4-1BB77A483BA7}" destId="{DDB4B3F3-B4CD-4D29-8EED-7104EE8F9B98}" srcOrd="1" destOrd="2" presId="urn:microsoft.com/office/officeart/2005/8/layout/vList4"/>
    <dgm:cxn modelId="{671F1B0C-D56A-4985-B8EF-3FB612DF6A85}" srcId="{2E29A41E-A175-4852-8A2A-9BFE96B8EA83}" destId="{77B235A6-8F79-4C2A-B29F-9C21CE0207C4}" srcOrd="1" destOrd="0" parTransId="{4EEF3EF9-F6B9-4CEF-8370-58AB7D0DB2A2}" sibTransId="{24862324-8005-4E03-B460-F7BAB701A896}"/>
    <dgm:cxn modelId="{AC2B4651-3BF8-4EB9-96CC-05FE77EF332F}" type="presParOf" srcId="{FA416871-08F0-4EBB-8CEB-314CC6F282F7}" destId="{C4D2BF31-292F-4DBA-AD24-538E5D492F01}" srcOrd="0" destOrd="0" presId="urn:microsoft.com/office/officeart/2005/8/layout/vList4"/>
    <dgm:cxn modelId="{7629D17B-FCC0-4EA3-9162-822F22856D1B}" type="presParOf" srcId="{C4D2BF31-292F-4DBA-AD24-538E5D492F01}" destId="{CE7B1783-6ABC-4322-A38F-78D9B56A8CE5}" srcOrd="0" destOrd="0" presId="urn:microsoft.com/office/officeart/2005/8/layout/vList4"/>
    <dgm:cxn modelId="{55D98C37-8A68-4256-A065-2343B61A5522}" type="presParOf" srcId="{C4D2BF31-292F-4DBA-AD24-538E5D492F01}" destId="{FE50EB9E-FFA2-41FB-84D9-96D8E1F0C40B}" srcOrd="1" destOrd="0" presId="urn:microsoft.com/office/officeart/2005/8/layout/vList4"/>
    <dgm:cxn modelId="{E13C5FC8-CE4E-4343-9689-B991C5C82961}" type="presParOf" srcId="{C4D2BF31-292F-4DBA-AD24-538E5D492F01}" destId="{F77E6E8B-9E69-4D7A-9200-B1F2EFBFD62E}" srcOrd="2" destOrd="0" presId="urn:microsoft.com/office/officeart/2005/8/layout/vList4"/>
    <dgm:cxn modelId="{84325B92-9A9D-4A14-B0BE-A96E5D085D15}" type="presParOf" srcId="{FA416871-08F0-4EBB-8CEB-314CC6F282F7}" destId="{2DAA252D-64A1-42BF-9D2A-080BF4627EAA}" srcOrd="1" destOrd="0" presId="urn:microsoft.com/office/officeart/2005/8/layout/vList4"/>
    <dgm:cxn modelId="{41785096-5953-4B74-846D-A85A960E5E02}" type="presParOf" srcId="{FA416871-08F0-4EBB-8CEB-314CC6F282F7}" destId="{64D25EC2-4FCE-428B-A33A-38C51E2AF7EC}" srcOrd="2" destOrd="0" presId="urn:microsoft.com/office/officeart/2005/8/layout/vList4"/>
    <dgm:cxn modelId="{7E2A41C5-83D8-40FF-A964-01A9F6C244AD}" type="presParOf" srcId="{64D25EC2-4FCE-428B-A33A-38C51E2AF7EC}" destId="{BC574A0F-4FCD-4306-B9BB-665F6349B843}" srcOrd="0" destOrd="0" presId="urn:microsoft.com/office/officeart/2005/8/layout/vList4"/>
    <dgm:cxn modelId="{08D99465-FBB8-4D74-A165-CF47C05879B4}" type="presParOf" srcId="{64D25EC2-4FCE-428B-A33A-38C51E2AF7EC}" destId="{CA5BB2D8-E0EF-4685-84DB-C12B2842120B}" srcOrd="1" destOrd="0" presId="urn:microsoft.com/office/officeart/2005/8/layout/vList4"/>
    <dgm:cxn modelId="{16BB100E-825D-4993-BD8D-B23D3E95F775}" type="presParOf" srcId="{64D25EC2-4FCE-428B-A33A-38C51E2AF7EC}" destId="{DDB4B3F3-B4CD-4D29-8EED-7104EE8F9B98}" srcOrd="2" destOrd="0" presId="urn:microsoft.com/office/officeart/2005/8/layout/vList4"/>
    <dgm:cxn modelId="{A6A48926-FC14-4069-9545-3AFFAA0B6180}" type="presParOf" srcId="{FA416871-08F0-4EBB-8CEB-314CC6F282F7}" destId="{022AA09C-C96F-47EF-A065-9619234A9151}" srcOrd="3" destOrd="0" presId="urn:microsoft.com/office/officeart/2005/8/layout/vList4"/>
    <dgm:cxn modelId="{66600987-8440-4A91-BB34-4E89DFB312FC}" type="presParOf" srcId="{FA416871-08F0-4EBB-8CEB-314CC6F282F7}" destId="{EC3EE8FA-1CC6-4A18-BC91-8A0212D78396}" srcOrd="4" destOrd="0" presId="urn:microsoft.com/office/officeart/2005/8/layout/vList4"/>
    <dgm:cxn modelId="{C8577A43-B3DB-4E5E-985A-D5E4AC8A9CA8}" type="presParOf" srcId="{EC3EE8FA-1CC6-4A18-BC91-8A0212D78396}" destId="{144F17CC-24CC-4B5B-A094-C32B233B7EB7}" srcOrd="0" destOrd="0" presId="urn:microsoft.com/office/officeart/2005/8/layout/vList4"/>
    <dgm:cxn modelId="{3484FCED-6D6C-48F3-AC7B-EAEF52B237D4}" type="presParOf" srcId="{EC3EE8FA-1CC6-4A18-BC91-8A0212D78396}" destId="{205ECBA1-0F05-4A67-A1C8-28BAEE983855}" srcOrd="1" destOrd="0" presId="urn:microsoft.com/office/officeart/2005/8/layout/vList4"/>
    <dgm:cxn modelId="{21604A0C-52AC-4100-985B-3BAF0BC0844D}" type="presParOf" srcId="{EC3EE8FA-1CC6-4A18-BC91-8A0212D78396}" destId="{04474577-CFE2-4D93-A338-E080FF8FC66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53B972-22C3-4AE6-99F6-F0ABBE5E1C7D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45286D0-F632-45E8-B62F-494972273690}">
      <dgm:prSet/>
      <dgm:spPr/>
      <dgm:t>
        <a:bodyPr/>
        <a:lstStyle/>
        <a:p>
          <a:r>
            <a:rPr lang="en-US" b="1" dirty="0" smtClean="0"/>
            <a:t>Incentivize Night-Time Engagement</a:t>
          </a:r>
          <a:r>
            <a:rPr lang="en-US" dirty="0" smtClean="0"/>
            <a:t>:</a:t>
          </a:r>
          <a:endParaRPr lang="en-US" dirty="0"/>
        </a:p>
      </dgm:t>
    </dgm:pt>
    <dgm:pt modelId="{27FF7252-99EB-479E-B6BE-961FD7B6BBC6}" type="parTrans" cxnId="{3C63387E-01E9-4A03-B7D1-23B789122E13}">
      <dgm:prSet/>
      <dgm:spPr/>
      <dgm:t>
        <a:bodyPr/>
        <a:lstStyle/>
        <a:p>
          <a:endParaRPr lang="en-US"/>
        </a:p>
      </dgm:t>
    </dgm:pt>
    <dgm:pt modelId="{6BE6EC24-FFE5-4D85-89E7-352300F048D1}" type="sibTrans" cxnId="{3C63387E-01E9-4A03-B7D1-23B789122E13}">
      <dgm:prSet/>
      <dgm:spPr/>
      <dgm:t>
        <a:bodyPr/>
        <a:lstStyle/>
        <a:p>
          <a:endParaRPr lang="en-US"/>
        </a:p>
      </dgm:t>
    </dgm:pt>
    <dgm:pt modelId="{19C7C0B6-92C0-4369-9D68-84A68B0CBDEA}">
      <dgm:prSet/>
      <dgm:spPr/>
      <dgm:t>
        <a:bodyPr/>
        <a:lstStyle/>
        <a:p>
          <a:r>
            <a:rPr lang="en-US" dirty="0" smtClean="0"/>
            <a:t>Offer higher incentives for </a:t>
          </a:r>
          <a:r>
            <a:rPr lang="en-US" dirty="0" err="1" smtClean="0"/>
            <a:t>Superdostts</a:t>
          </a:r>
          <a:r>
            <a:rPr lang="en-US" dirty="0" smtClean="0"/>
            <a:t> during off-peak hours (night shifts).</a:t>
          </a:r>
          <a:endParaRPr lang="en-US" dirty="0"/>
        </a:p>
      </dgm:t>
    </dgm:pt>
    <dgm:pt modelId="{919D8776-D154-4498-9F37-FD778081349E}" type="parTrans" cxnId="{F20C58E9-7159-4F76-92F2-DBCAFE3A7577}">
      <dgm:prSet/>
      <dgm:spPr/>
      <dgm:t>
        <a:bodyPr/>
        <a:lstStyle/>
        <a:p>
          <a:endParaRPr lang="en-US"/>
        </a:p>
      </dgm:t>
    </dgm:pt>
    <dgm:pt modelId="{28169CC5-9AAF-4E25-993D-97FBCC753320}" type="sibTrans" cxnId="{F20C58E9-7159-4F76-92F2-DBCAFE3A7577}">
      <dgm:prSet/>
      <dgm:spPr/>
      <dgm:t>
        <a:bodyPr/>
        <a:lstStyle/>
        <a:p>
          <a:endParaRPr lang="en-US"/>
        </a:p>
      </dgm:t>
    </dgm:pt>
    <dgm:pt modelId="{D820BD64-7E70-4DDA-A00C-A0D95C7C9B7B}">
      <dgm:prSet/>
      <dgm:spPr/>
      <dgm:t>
        <a:bodyPr/>
        <a:lstStyle/>
        <a:p>
          <a:r>
            <a:rPr lang="en-US" smtClean="0"/>
            <a:t>Run limited-time promotions or "Night Owl" bonuses for increased talk time during 8 PM to 2 AM.</a:t>
          </a:r>
          <a:endParaRPr lang="en-US"/>
        </a:p>
      </dgm:t>
    </dgm:pt>
    <dgm:pt modelId="{0D31FF15-A620-41F8-8776-0CA963A7F2B9}" type="parTrans" cxnId="{882725AE-B13C-4299-8BCE-1E0FBA53B1D4}">
      <dgm:prSet/>
      <dgm:spPr/>
      <dgm:t>
        <a:bodyPr/>
        <a:lstStyle/>
        <a:p>
          <a:endParaRPr lang="en-US"/>
        </a:p>
      </dgm:t>
    </dgm:pt>
    <dgm:pt modelId="{7F5F5351-1079-40C9-B459-4E2AEB6FCC54}" type="sibTrans" cxnId="{882725AE-B13C-4299-8BCE-1E0FBA53B1D4}">
      <dgm:prSet/>
      <dgm:spPr/>
      <dgm:t>
        <a:bodyPr/>
        <a:lstStyle/>
        <a:p>
          <a:endParaRPr lang="en-US"/>
        </a:p>
      </dgm:t>
    </dgm:pt>
    <dgm:pt modelId="{7BECE00B-D60F-44C5-9A08-44B7737A80A2}">
      <dgm:prSet/>
      <dgm:spPr/>
      <dgm:t>
        <a:bodyPr/>
        <a:lstStyle/>
        <a:p>
          <a:r>
            <a:rPr lang="en-US" b="1" dirty="0" smtClean="0"/>
            <a:t>Targeted Push Notifications</a:t>
          </a:r>
          <a:r>
            <a:rPr lang="en-US" dirty="0" smtClean="0"/>
            <a:t>:</a:t>
          </a:r>
          <a:endParaRPr lang="en-US" dirty="0"/>
        </a:p>
      </dgm:t>
    </dgm:pt>
    <dgm:pt modelId="{17DBD20B-08BE-4AF3-97D6-677547DF811D}" type="parTrans" cxnId="{55F1D980-C77B-4F43-9FF8-D16CE903F2A4}">
      <dgm:prSet/>
      <dgm:spPr/>
      <dgm:t>
        <a:bodyPr/>
        <a:lstStyle/>
        <a:p>
          <a:endParaRPr lang="en-US"/>
        </a:p>
      </dgm:t>
    </dgm:pt>
    <dgm:pt modelId="{317ED807-7BE9-4A31-871F-A2AA1881800E}" type="sibTrans" cxnId="{55F1D980-C77B-4F43-9FF8-D16CE903F2A4}">
      <dgm:prSet/>
      <dgm:spPr/>
      <dgm:t>
        <a:bodyPr/>
        <a:lstStyle/>
        <a:p>
          <a:endParaRPr lang="en-US"/>
        </a:p>
      </dgm:t>
    </dgm:pt>
    <dgm:pt modelId="{F6AC1196-B771-462D-A4A8-9C45965C7D5E}">
      <dgm:prSet/>
      <dgm:spPr/>
      <dgm:t>
        <a:bodyPr/>
        <a:lstStyle/>
        <a:p>
          <a:r>
            <a:rPr lang="en-US" smtClean="0"/>
            <a:t>Remind Superdostts about increased demand and incentives during night hours.</a:t>
          </a:r>
          <a:endParaRPr lang="en-US"/>
        </a:p>
      </dgm:t>
    </dgm:pt>
    <dgm:pt modelId="{E321926A-7AA8-4F48-B54D-C99E11DFA27A}" type="parTrans" cxnId="{48AD4969-5C84-41F3-BF1F-69DA4DF29D6D}">
      <dgm:prSet/>
      <dgm:spPr/>
      <dgm:t>
        <a:bodyPr/>
        <a:lstStyle/>
        <a:p>
          <a:endParaRPr lang="en-US"/>
        </a:p>
      </dgm:t>
    </dgm:pt>
    <dgm:pt modelId="{A8CB4004-F75E-465B-A6A3-4FB527311A5D}" type="sibTrans" cxnId="{48AD4969-5C84-41F3-BF1F-69DA4DF29D6D}">
      <dgm:prSet/>
      <dgm:spPr/>
      <dgm:t>
        <a:bodyPr/>
        <a:lstStyle/>
        <a:p>
          <a:endParaRPr lang="en-US"/>
        </a:p>
      </dgm:t>
    </dgm:pt>
    <dgm:pt modelId="{E7531249-8178-40B4-B20A-8EDC91256BD0}">
      <dgm:prSet/>
      <dgm:spPr/>
      <dgm:t>
        <a:bodyPr/>
        <a:lstStyle/>
        <a:p>
          <a:r>
            <a:rPr lang="en-US" smtClean="0"/>
            <a:t>Encourage Dostts to join and engage during these hours by highlighting available Superdostts.</a:t>
          </a:r>
          <a:endParaRPr lang="en-US"/>
        </a:p>
      </dgm:t>
    </dgm:pt>
    <dgm:pt modelId="{F6DDDEFE-8198-4454-BDD9-0A5182B406FF}" type="parTrans" cxnId="{853E8AB1-C0A5-4EA9-A29C-5760E2485180}">
      <dgm:prSet/>
      <dgm:spPr/>
      <dgm:t>
        <a:bodyPr/>
        <a:lstStyle/>
        <a:p>
          <a:endParaRPr lang="en-US"/>
        </a:p>
      </dgm:t>
    </dgm:pt>
    <dgm:pt modelId="{26C5EDA8-D2AB-4E23-ABD9-EE585CF11C3D}" type="sibTrans" cxnId="{853E8AB1-C0A5-4EA9-A29C-5760E2485180}">
      <dgm:prSet/>
      <dgm:spPr/>
      <dgm:t>
        <a:bodyPr/>
        <a:lstStyle/>
        <a:p>
          <a:endParaRPr lang="en-US"/>
        </a:p>
      </dgm:t>
    </dgm:pt>
    <dgm:pt modelId="{05D99727-4867-4521-9C9C-4C2ED3F6290E}">
      <dgm:prSet/>
      <dgm:spPr/>
      <dgm:t>
        <a:bodyPr/>
        <a:lstStyle/>
        <a:p>
          <a:r>
            <a:rPr lang="en-US" b="1" dirty="0" smtClean="0"/>
            <a:t>User Behavior Analysis</a:t>
          </a:r>
          <a:r>
            <a:rPr lang="en-US" dirty="0" smtClean="0"/>
            <a:t>:</a:t>
          </a:r>
          <a:endParaRPr lang="en-US" dirty="0"/>
        </a:p>
      </dgm:t>
    </dgm:pt>
    <dgm:pt modelId="{26F135AD-C0AC-45F3-8712-16EE286E6A60}" type="parTrans" cxnId="{65E9AAF8-1CFE-4B7C-BDE5-263D1DA69E43}">
      <dgm:prSet/>
      <dgm:spPr/>
      <dgm:t>
        <a:bodyPr/>
        <a:lstStyle/>
        <a:p>
          <a:endParaRPr lang="en-US"/>
        </a:p>
      </dgm:t>
    </dgm:pt>
    <dgm:pt modelId="{CF344AEA-EAAA-4515-B114-3268FAAD040A}" type="sibTrans" cxnId="{65E9AAF8-1CFE-4B7C-BDE5-263D1DA69E43}">
      <dgm:prSet/>
      <dgm:spPr/>
      <dgm:t>
        <a:bodyPr/>
        <a:lstStyle/>
        <a:p>
          <a:endParaRPr lang="en-US"/>
        </a:p>
      </dgm:t>
    </dgm:pt>
    <dgm:pt modelId="{061C098B-A330-4B43-A506-136300B51B34}">
      <dgm:prSet/>
      <dgm:spPr/>
      <dgm:t>
        <a:bodyPr/>
        <a:lstStyle/>
        <a:p>
          <a:r>
            <a:rPr lang="en-US" smtClean="0"/>
            <a:t>Identify time-sensitive preferences of users during the night and personalize calls accordingly (e.g., calming conversations, specific topics for night shifts).</a:t>
          </a:r>
          <a:endParaRPr lang="en-US"/>
        </a:p>
      </dgm:t>
    </dgm:pt>
    <dgm:pt modelId="{D55426CC-96F8-4948-95F4-987834CDA5D8}" type="parTrans" cxnId="{0A951101-AD15-4B28-887D-D4289BA51612}">
      <dgm:prSet/>
      <dgm:spPr/>
      <dgm:t>
        <a:bodyPr/>
        <a:lstStyle/>
        <a:p>
          <a:endParaRPr lang="en-US"/>
        </a:p>
      </dgm:t>
    </dgm:pt>
    <dgm:pt modelId="{74F121B7-2F6D-44D7-ABD3-DF8EAFF3DD98}" type="sibTrans" cxnId="{0A951101-AD15-4B28-887D-D4289BA51612}">
      <dgm:prSet/>
      <dgm:spPr/>
      <dgm:t>
        <a:bodyPr/>
        <a:lstStyle/>
        <a:p>
          <a:endParaRPr lang="en-US"/>
        </a:p>
      </dgm:t>
    </dgm:pt>
    <dgm:pt modelId="{92547DD2-72FD-4863-908B-0F2DDDC56714}" type="pres">
      <dgm:prSet presAssocID="{0053B972-22C3-4AE6-99F6-F0ABBE5E1C7D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7E7A5E-7E6F-4D05-AE13-4626B000F2D8}" type="pres">
      <dgm:prSet presAssocID="{945286D0-F632-45E8-B62F-494972273690}" presName="composite" presStyleCnt="0"/>
      <dgm:spPr/>
    </dgm:pt>
    <dgm:pt modelId="{9B736AFA-3F56-47E7-8B20-68EBF7ABF246}" type="pres">
      <dgm:prSet presAssocID="{945286D0-F632-45E8-B62F-494972273690}" presName="imgShp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70CB404F-BF25-4E36-AAA2-9C646635CCDB}" type="pres">
      <dgm:prSet presAssocID="{945286D0-F632-45E8-B62F-494972273690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844329-5E89-43EB-A86F-160E9AD71722}" type="pres">
      <dgm:prSet presAssocID="{6BE6EC24-FFE5-4D85-89E7-352300F048D1}" presName="spacing" presStyleCnt="0"/>
      <dgm:spPr/>
    </dgm:pt>
    <dgm:pt modelId="{7D2A617B-2634-4683-921B-8110DC96E086}" type="pres">
      <dgm:prSet presAssocID="{7BECE00B-D60F-44C5-9A08-44B7737A80A2}" presName="composite" presStyleCnt="0"/>
      <dgm:spPr/>
    </dgm:pt>
    <dgm:pt modelId="{0AF3BBBA-77D6-4D11-93B3-25B49F48DFB0}" type="pres">
      <dgm:prSet presAssocID="{7BECE00B-D60F-44C5-9A08-44B7737A80A2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01A81807-D7EB-4431-AFC6-6F175D436891}" type="pres">
      <dgm:prSet presAssocID="{7BECE00B-D60F-44C5-9A08-44B7737A80A2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83D4F-23EC-45FE-81C1-63E38D7CDBE9}" type="pres">
      <dgm:prSet presAssocID="{317ED807-7BE9-4A31-871F-A2AA1881800E}" presName="spacing" presStyleCnt="0"/>
      <dgm:spPr/>
    </dgm:pt>
    <dgm:pt modelId="{C6A97488-A76A-4389-AAA4-0BB99F75A5BD}" type="pres">
      <dgm:prSet presAssocID="{05D99727-4867-4521-9C9C-4C2ED3F6290E}" presName="composite" presStyleCnt="0"/>
      <dgm:spPr/>
    </dgm:pt>
    <dgm:pt modelId="{B864F9BB-76DE-4951-B737-8D7828DEA755}" type="pres">
      <dgm:prSet presAssocID="{05D99727-4867-4521-9C9C-4C2ED3F6290E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7DBBF822-1A92-4104-831B-0975293E6D06}" type="pres">
      <dgm:prSet presAssocID="{05D99727-4867-4521-9C9C-4C2ED3F6290E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486BCD-F46D-421D-9403-3B78A5913E1C}" type="presOf" srcId="{E7531249-8178-40B4-B20A-8EDC91256BD0}" destId="{01A81807-D7EB-4431-AFC6-6F175D436891}" srcOrd="0" destOrd="2" presId="urn:microsoft.com/office/officeart/2005/8/layout/vList3"/>
    <dgm:cxn modelId="{3068BB2D-5859-4C72-B95C-C5533E499B8B}" type="presOf" srcId="{945286D0-F632-45E8-B62F-494972273690}" destId="{70CB404F-BF25-4E36-AAA2-9C646635CCDB}" srcOrd="0" destOrd="0" presId="urn:microsoft.com/office/officeart/2005/8/layout/vList3"/>
    <dgm:cxn modelId="{B6CE4C65-3257-45AD-BCD8-B4518C08D940}" type="presOf" srcId="{D820BD64-7E70-4DDA-A00C-A0D95C7C9B7B}" destId="{70CB404F-BF25-4E36-AAA2-9C646635CCDB}" srcOrd="0" destOrd="2" presId="urn:microsoft.com/office/officeart/2005/8/layout/vList3"/>
    <dgm:cxn modelId="{0A951101-AD15-4B28-887D-D4289BA51612}" srcId="{05D99727-4867-4521-9C9C-4C2ED3F6290E}" destId="{061C098B-A330-4B43-A506-136300B51B34}" srcOrd="0" destOrd="0" parTransId="{D55426CC-96F8-4948-95F4-987834CDA5D8}" sibTransId="{74F121B7-2F6D-44D7-ABD3-DF8EAFF3DD98}"/>
    <dgm:cxn modelId="{3C63387E-01E9-4A03-B7D1-23B789122E13}" srcId="{0053B972-22C3-4AE6-99F6-F0ABBE5E1C7D}" destId="{945286D0-F632-45E8-B62F-494972273690}" srcOrd="0" destOrd="0" parTransId="{27FF7252-99EB-479E-B6BE-961FD7B6BBC6}" sibTransId="{6BE6EC24-FFE5-4D85-89E7-352300F048D1}"/>
    <dgm:cxn modelId="{9991B31D-DFAD-40A9-B8DD-D8D9BCD3FDBA}" type="presOf" srcId="{05D99727-4867-4521-9C9C-4C2ED3F6290E}" destId="{7DBBF822-1A92-4104-831B-0975293E6D06}" srcOrd="0" destOrd="0" presId="urn:microsoft.com/office/officeart/2005/8/layout/vList3"/>
    <dgm:cxn modelId="{F20C58E9-7159-4F76-92F2-DBCAFE3A7577}" srcId="{945286D0-F632-45E8-B62F-494972273690}" destId="{19C7C0B6-92C0-4369-9D68-84A68B0CBDEA}" srcOrd="0" destOrd="0" parTransId="{919D8776-D154-4498-9F37-FD778081349E}" sibTransId="{28169CC5-9AAF-4E25-993D-97FBCC753320}"/>
    <dgm:cxn modelId="{A1C7E08F-163F-4079-9FB3-19F0FF2047B7}" type="presOf" srcId="{061C098B-A330-4B43-A506-136300B51B34}" destId="{7DBBF822-1A92-4104-831B-0975293E6D06}" srcOrd="0" destOrd="1" presId="urn:microsoft.com/office/officeart/2005/8/layout/vList3"/>
    <dgm:cxn modelId="{55F1D980-C77B-4F43-9FF8-D16CE903F2A4}" srcId="{0053B972-22C3-4AE6-99F6-F0ABBE5E1C7D}" destId="{7BECE00B-D60F-44C5-9A08-44B7737A80A2}" srcOrd="1" destOrd="0" parTransId="{17DBD20B-08BE-4AF3-97D6-677547DF811D}" sibTransId="{317ED807-7BE9-4A31-871F-A2AA1881800E}"/>
    <dgm:cxn modelId="{8AB8E06A-CD78-4C76-8DF3-EA67DF102091}" type="presOf" srcId="{19C7C0B6-92C0-4369-9D68-84A68B0CBDEA}" destId="{70CB404F-BF25-4E36-AAA2-9C646635CCDB}" srcOrd="0" destOrd="1" presId="urn:microsoft.com/office/officeart/2005/8/layout/vList3"/>
    <dgm:cxn modelId="{882725AE-B13C-4299-8BCE-1E0FBA53B1D4}" srcId="{945286D0-F632-45E8-B62F-494972273690}" destId="{D820BD64-7E70-4DDA-A00C-A0D95C7C9B7B}" srcOrd="1" destOrd="0" parTransId="{0D31FF15-A620-41F8-8776-0CA963A7F2B9}" sibTransId="{7F5F5351-1079-40C9-B459-4E2AEB6FCC54}"/>
    <dgm:cxn modelId="{B962C282-AB4C-43E8-959D-8587F6256607}" type="presOf" srcId="{F6AC1196-B771-462D-A4A8-9C45965C7D5E}" destId="{01A81807-D7EB-4431-AFC6-6F175D436891}" srcOrd="0" destOrd="1" presId="urn:microsoft.com/office/officeart/2005/8/layout/vList3"/>
    <dgm:cxn modelId="{853E8AB1-C0A5-4EA9-A29C-5760E2485180}" srcId="{7BECE00B-D60F-44C5-9A08-44B7737A80A2}" destId="{E7531249-8178-40B4-B20A-8EDC91256BD0}" srcOrd="1" destOrd="0" parTransId="{F6DDDEFE-8198-4454-BDD9-0A5182B406FF}" sibTransId="{26C5EDA8-D2AB-4E23-ABD9-EE585CF11C3D}"/>
    <dgm:cxn modelId="{65E9AAF8-1CFE-4B7C-BDE5-263D1DA69E43}" srcId="{0053B972-22C3-4AE6-99F6-F0ABBE5E1C7D}" destId="{05D99727-4867-4521-9C9C-4C2ED3F6290E}" srcOrd="2" destOrd="0" parTransId="{26F135AD-C0AC-45F3-8712-16EE286E6A60}" sibTransId="{CF344AEA-EAAA-4515-B114-3268FAAD040A}"/>
    <dgm:cxn modelId="{48AD4969-5C84-41F3-BF1F-69DA4DF29D6D}" srcId="{7BECE00B-D60F-44C5-9A08-44B7737A80A2}" destId="{F6AC1196-B771-462D-A4A8-9C45965C7D5E}" srcOrd="0" destOrd="0" parTransId="{E321926A-7AA8-4F48-B54D-C99E11DFA27A}" sibTransId="{A8CB4004-F75E-465B-A6A3-4FB527311A5D}"/>
    <dgm:cxn modelId="{BF3FD89C-380C-40D2-8CAE-7304D13AFA49}" type="presOf" srcId="{7BECE00B-D60F-44C5-9A08-44B7737A80A2}" destId="{01A81807-D7EB-4431-AFC6-6F175D436891}" srcOrd="0" destOrd="0" presId="urn:microsoft.com/office/officeart/2005/8/layout/vList3"/>
    <dgm:cxn modelId="{155C3B83-474B-4BF3-A46A-E7512E39597F}" type="presOf" srcId="{0053B972-22C3-4AE6-99F6-F0ABBE5E1C7D}" destId="{92547DD2-72FD-4863-908B-0F2DDDC56714}" srcOrd="0" destOrd="0" presId="urn:microsoft.com/office/officeart/2005/8/layout/vList3"/>
    <dgm:cxn modelId="{C37D514A-A4AA-48E8-9839-142D608B45DA}" type="presParOf" srcId="{92547DD2-72FD-4863-908B-0F2DDDC56714}" destId="{EA7E7A5E-7E6F-4D05-AE13-4626B000F2D8}" srcOrd="0" destOrd="0" presId="urn:microsoft.com/office/officeart/2005/8/layout/vList3"/>
    <dgm:cxn modelId="{CE0D544B-2C87-47EB-9265-6DE30A01AB03}" type="presParOf" srcId="{EA7E7A5E-7E6F-4D05-AE13-4626B000F2D8}" destId="{9B736AFA-3F56-47E7-8B20-68EBF7ABF246}" srcOrd="0" destOrd="0" presId="urn:microsoft.com/office/officeart/2005/8/layout/vList3"/>
    <dgm:cxn modelId="{B4AE9727-AD95-4FA8-8329-4B3E21A4F53F}" type="presParOf" srcId="{EA7E7A5E-7E6F-4D05-AE13-4626B000F2D8}" destId="{70CB404F-BF25-4E36-AAA2-9C646635CCDB}" srcOrd="1" destOrd="0" presId="urn:microsoft.com/office/officeart/2005/8/layout/vList3"/>
    <dgm:cxn modelId="{10FA2600-B47D-43F9-BB71-2844D1631CA5}" type="presParOf" srcId="{92547DD2-72FD-4863-908B-0F2DDDC56714}" destId="{23844329-5E89-43EB-A86F-160E9AD71722}" srcOrd="1" destOrd="0" presId="urn:microsoft.com/office/officeart/2005/8/layout/vList3"/>
    <dgm:cxn modelId="{4068D3C5-A7D6-4B45-B70A-953A1C050529}" type="presParOf" srcId="{92547DD2-72FD-4863-908B-0F2DDDC56714}" destId="{7D2A617B-2634-4683-921B-8110DC96E086}" srcOrd="2" destOrd="0" presId="urn:microsoft.com/office/officeart/2005/8/layout/vList3"/>
    <dgm:cxn modelId="{3738B6FF-4D57-4C90-A986-6F8ED8FCA6E5}" type="presParOf" srcId="{7D2A617B-2634-4683-921B-8110DC96E086}" destId="{0AF3BBBA-77D6-4D11-93B3-25B49F48DFB0}" srcOrd="0" destOrd="0" presId="urn:microsoft.com/office/officeart/2005/8/layout/vList3"/>
    <dgm:cxn modelId="{6FBEA2A1-8560-49BD-BEE5-81BAD303CF3A}" type="presParOf" srcId="{7D2A617B-2634-4683-921B-8110DC96E086}" destId="{01A81807-D7EB-4431-AFC6-6F175D436891}" srcOrd="1" destOrd="0" presId="urn:microsoft.com/office/officeart/2005/8/layout/vList3"/>
    <dgm:cxn modelId="{300B7CCD-D864-4263-9A71-395852763A27}" type="presParOf" srcId="{92547DD2-72FD-4863-908B-0F2DDDC56714}" destId="{DF383D4F-23EC-45FE-81C1-63E38D7CDBE9}" srcOrd="3" destOrd="0" presId="urn:microsoft.com/office/officeart/2005/8/layout/vList3"/>
    <dgm:cxn modelId="{DC38F625-6476-4EBE-B4F9-7B579332F145}" type="presParOf" srcId="{92547DD2-72FD-4863-908B-0F2DDDC56714}" destId="{C6A97488-A76A-4389-AAA4-0BB99F75A5BD}" srcOrd="4" destOrd="0" presId="urn:microsoft.com/office/officeart/2005/8/layout/vList3"/>
    <dgm:cxn modelId="{1C982ED4-B94B-4F2A-A148-05050AA867AA}" type="presParOf" srcId="{C6A97488-A76A-4389-AAA4-0BB99F75A5BD}" destId="{B864F9BB-76DE-4951-B737-8D7828DEA755}" srcOrd="0" destOrd="0" presId="urn:microsoft.com/office/officeart/2005/8/layout/vList3"/>
    <dgm:cxn modelId="{7C1F2A9A-F60D-43DE-B08F-B6281BC29177}" type="presParOf" srcId="{C6A97488-A76A-4389-AAA4-0BB99F75A5BD}" destId="{7DBBF822-1A92-4104-831B-0975293E6D0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53B972-22C3-4AE6-99F6-F0ABBE5E1C7D}" type="doc">
      <dgm:prSet loTypeId="urn:microsoft.com/office/officeart/2005/8/layout/p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BEC2DD0-480D-4941-A159-20EAD3E0FF84}">
      <dgm:prSet/>
      <dgm:spPr/>
      <dgm:t>
        <a:bodyPr/>
        <a:lstStyle/>
        <a:p>
          <a:r>
            <a:rPr lang="en-US" b="1" dirty="0" err="1" smtClean="0"/>
            <a:t>Superdostts</a:t>
          </a:r>
          <a:r>
            <a:rPr lang="en-US" b="1" dirty="0" smtClean="0"/>
            <a:t> Availability</a:t>
          </a:r>
          <a:endParaRPr lang="en-US" dirty="0"/>
        </a:p>
      </dgm:t>
    </dgm:pt>
    <dgm:pt modelId="{A6F01B19-D336-42E4-8BDF-7015B0D61295}" type="parTrans" cxnId="{E9F69317-90E0-4177-B0C9-0345F5ADB3E2}">
      <dgm:prSet/>
      <dgm:spPr/>
      <dgm:t>
        <a:bodyPr/>
        <a:lstStyle/>
        <a:p>
          <a:endParaRPr lang="en-US"/>
        </a:p>
      </dgm:t>
    </dgm:pt>
    <dgm:pt modelId="{16578E6A-D7AD-43CD-858E-25167E50175B}" type="sibTrans" cxnId="{E9F69317-90E0-4177-B0C9-0345F5ADB3E2}">
      <dgm:prSet/>
      <dgm:spPr/>
      <dgm:t>
        <a:bodyPr/>
        <a:lstStyle/>
        <a:p>
          <a:endParaRPr lang="en-US"/>
        </a:p>
      </dgm:t>
    </dgm:pt>
    <dgm:pt modelId="{D30FC7CA-ADA5-44DD-9E0F-0F0E7493CD4C}">
      <dgm:prSet/>
      <dgm:spPr/>
      <dgm:t>
        <a:bodyPr/>
        <a:lstStyle/>
        <a:p>
          <a:r>
            <a:rPr lang="en-US" b="1" dirty="0" smtClean="0"/>
            <a:t>Supply vs. Demand </a:t>
          </a:r>
          <a:r>
            <a:rPr lang="en-US" dirty="0" smtClean="0"/>
            <a:t>Measure the gap between available </a:t>
          </a:r>
          <a:r>
            <a:rPr lang="en-US" dirty="0" err="1" smtClean="0"/>
            <a:t>Superdostts</a:t>
          </a:r>
          <a:r>
            <a:rPr lang="en-US" dirty="0" smtClean="0"/>
            <a:t> and waiting </a:t>
          </a:r>
          <a:r>
            <a:rPr lang="en-US" dirty="0" err="1" smtClean="0"/>
            <a:t>Dostts</a:t>
          </a:r>
          <a:r>
            <a:rPr lang="en-US" dirty="0" smtClean="0"/>
            <a:t>.</a:t>
          </a:r>
          <a:endParaRPr lang="en-US" dirty="0"/>
        </a:p>
      </dgm:t>
    </dgm:pt>
    <dgm:pt modelId="{D0E8DE42-255E-4C5A-89F5-5A0F63F50658}" type="parTrans" cxnId="{4A74E692-7F29-4A50-AC8F-88B782E4E9D8}">
      <dgm:prSet/>
      <dgm:spPr/>
      <dgm:t>
        <a:bodyPr/>
        <a:lstStyle/>
        <a:p>
          <a:endParaRPr lang="en-US"/>
        </a:p>
      </dgm:t>
    </dgm:pt>
    <dgm:pt modelId="{666E532F-2D61-4F8B-B2C1-8A7FE66E6667}" type="sibTrans" cxnId="{4A74E692-7F29-4A50-AC8F-88B782E4E9D8}">
      <dgm:prSet/>
      <dgm:spPr/>
      <dgm:t>
        <a:bodyPr/>
        <a:lstStyle/>
        <a:p>
          <a:endParaRPr lang="en-US"/>
        </a:p>
      </dgm:t>
    </dgm:pt>
    <dgm:pt modelId="{693498AA-3796-40EF-B491-E7D0A5C81044}">
      <dgm:prSet/>
      <dgm:spPr/>
      <dgm:t>
        <a:bodyPr/>
        <a:lstStyle/>
        <a:p>
          <a:r>
            <a:rPr lang="en-US" b="1" dirty="0" smtClean="0"/>
            <a:t>Engagement Metrics</a:t>
          </a:r>
          <a:endParaRPr lang="en-US" dirty="0"/>
        </a:p>
      </dgm:t>
    </dgm:pt>
    <dgm:pt modelId="{E809A78C-8422-483D-9FDF-6864F78AF977}" type="parTrans" cxnId="{470FB29B-374F-42F8-B865-A71658B0D4F5}">
      <dgm:prSet/>
      <dgm:spPr/>
      <dgm:t>
        <a:bodyPr/>
        <a:lstStyle/>
        <a:p>
          <a:endParaRPr lang="en-US"/>
        </a:p>
      </dgm:t>
    </dgm:pt>
    <dgm:pt modelId="{009AEA05-D605-4C9B-9813-910182CDFA72}" type="sibTrans" cxnId="{470FB29B-374F-42F8-B865-A71658B0D4F5}">
      <dgm:prSet/>
      <dgm:spPr/>
      <dgm:t>
        <a:bodyPr/>
        <a:lstStyle/>
        <a:p>
          <a:endParaRPr lang="en-US"/>
        </a:p>
      </dgm:t>
    </dgm:pt>
    <dgm:pt modelId="{47164032-84A0-487B-AFE9-C1CB26F9A76A}">
      <dgm:prSet/>
      <dgm:spPr/>
      <dgm:t>
        <a:bodyPr/>
        <a:lstStyle/>
        <a:p>
          <a:r>
            <a:rPr lang="en-US" b="1" dirty="0" smtClean="0"/>
            <a:t>Incentive Impact</a:t>
          </a:r>
          <a:endParaRPr lang="en-US" dirty="0"/>
        </a:p>
      </dgm:t>
    </dgm:pt>
    <dgm:pt modelId="{1247B32E-1F90-462E-82DC-0AE78CD2F334}" type="parTrans" cxnId="{7546B3E0-AEA7-4520-9C0C-FF06B1C455C6}">
      <dgm:prSet/>
      <dgm:spPr/>
      <dgm:t>
        <a:bodyPr/>
        <a:lstStyle/>
        <a:p>
          <a:endParaRPr lang="en-US"/>
        </a:p>
      </dgm:t>
    </dgm:pt>
    <dgm:pt modelId="{4FA18E74-ACE9-4B7C-B2C5-2D71A3440B16}" type="sibTrans" cxnId="{7546B3E0-AEA7-4520-9C0C-FF06B1C455C6}">
      <dgm:prSet/>
      <dgm:spPr/>
      <dgm:t>
        <a:bodyPr/>
        <a:lstStyle/>
        <a:p>
          <a:endParaRPr lang="en-US"/>
        </a:p>
      </dgm:t>
    </dgm:pt>
    <dgm:pt modelId="{6C0CF391-34AB-47E1-A223-E30A82A42B97}">
      <dgm:prSet/>
      <dgm:spPr/>
      <dgm:t>
        <a:bodyPr/>
        <a:lstStyle/>
        <a:p>
          <a:r>
            <a:rPr lang="en-US" dirty="0" smtClean="0"/>
            <a:t>Track the number of </a:t>
          </a:r>
          <a:r>
            <a:rPr lang="en-US" dirty="0" err="1" smtClean="0"/>
            <a:t>Superdostts</a:t>
          </a:r>
          <a:r>
            <a:rPr lang="en-US" dirty="0" smtClean="0"/>
            <a:t> active during 8 PM to 2 AM and their average talk time.</a:t>
          </a:r>
          <a:endParaRPr lang="en-US" dirty="0"/>
        </a:p>
      </dgm:t>
    </dgm:pt>
    <dgm:pt modelId="{145C4F00-553F-4F96-9025-3E1B5E9585C0}" type="parTrans" cxnId="{88EF56C4-8D3D-4CC9-A00F-72CCFCED2121}">
      <dgm:prSet/>
      <dgm:spPr/>
      <dgm:t>
        <a:bodyPr/>
        <a:lstStyle/>
        <a:p>
          <a:endParaRPr lang="en-US"/>
        </a:p>
      </dgm:t>
    </dgm:pt>
    <dgm:pt modelId="{8608FF52-0892-4FD4-A7B0-F6CF283EC426}" type="sibTrans" cxnId="{88EF56C4-8D3D-4CC9-A00F-72CCFCED2121}">
      <dgm:prSet/>
      <dgm:spPr/>
      <dgm:t>
        <a:bodyPr/>
        <a:lstStyle/>
        <a:p>
          <a:endParaRPr lang="en-US"/>
        </a:p>
      </dgm:t>
    </dgm:pt>
    <dgm:pt modelId="{08AF912A-59C4-4724-B648-719399153B56}">
      <dgm:prSet/>
      <dgm:spPr/>
      <dgm:t>
        <a:bodyPr/>
        <a:lstStyle/>
        <a:p>
          <a:r>
            <a:rPr lang="en-US" dirty="0" smtClean="0"/>
            <a:t>Monitor user retention, satisfaction ratings, and call duration specifically during these hours.</a:t>
          </a:r>
          <a:endParaRPr lang="en-US" dirty="0"/>
        </a:p>
      </dgm:t>
    </dgm:pt>
    <dgm:pt modelId="{1A208CCE-FE23-4BA9-8AD7-1203EF4612B0}" type="parTrans" cxnId="{E1213521-3BA4-4E74-BBFD-0749D2F18929}">
      <dgm:prSet/>
      <dgm:spPr/>
      <dgm:t>
        <a:bodyPr/>
        <a:lstStyle/>
        <a:p>
          <a:endParaRPr lang="en-US"/>
        </a:p>
      </dgm:t>
    </dgm:pt>
    <dgm:pt modelId="{2479F52A-6218-4449-A01C-136A80E18054}" type="sibTrans" cxnId="{E1213521-3BA4-4E74-BBFD-0749D2F18929}">
      <dgm:prSet/>
      <dgm:spPr/>
      <dgm:t>
        <a:bodyPr/>
        <a:lstStyle/>
        <a:p>
          <a:endParaRPr lang="en-US"/>
        </a:p>
      </dgm:t>
    </dgm:pt>
    <dgm:pt modelId="{742524BC-817D-4F57-8B9C-763759D08292}">
      <dgm:prSet/>
      <dgm:spPr/>
      <dgm:t>
        <a:bodyPr/>
        <a:lstStyle/>
        <a:p>
          <a:r>
            <a:rPr lang="en-US" dirty="0" smtClean="0"/>
            <a:t>Track how night-time incentives affect the number of </a:t>
          </a:r>
          <a:r>
            <a:rPr lang="en-US" dirty="0" err="1" smtClean="0"/>
            <a:t>Superdostts</a:t>
          </a:r>
          <a:r>
            <a:rPr lang="en-US" dirty="0" smtClean="0"/>
            <a:t> available and call success rate.</a:t>
          </a:r>
          <a:endParaRPr lang="en-US" dirty="0"/>
        </a:p>
      </dgm:t>
    </dgm:pt>
    <dgm:pt modelId="{2B716953-4DB6-4DE0-8FCA-30B0061E1FD3}" type="parTrans" cxnId="{5501FE25-5F32-4FC3-8B87-CC6D6323AE95}">
      <dgm:prSet/>
      <dgm:spPr/>
      <dgm:t>
        <a:bodyPr/>
        <a:lstStyle/>
        <a:p>
          <a:endParaRPr lang="en-US"/>
        </a:p>
      </dgm:t>
    </dgm:pt>
    <dgm:pt modelId="{483561AF-3270-4BF4-B268-8D86A9C74969}" type="sibTrans" cxnId="{5501FE25-5F32-4FC3-8B87-CC6D6323AE95}">
      <dgm:prSet/>
      <dgm:spPr/>
      <dgm:t>
        <a:bodyPr/>
        <a:lstStyle/>
        <a:p>
          <a:endParaRPr lang="en-US"/>
        </a:p>
      </dgm:t>
    </dgm:pt>
    <dgm:pt modelId="{54084027-E44E-46FD-B490-6D2042850442}" type="pres">
      <dgm:prSet presAssocID="{0053B972-22C3-4AE6-99F6-F0ABBE5E1C7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9F085FF-7E98-4872-BBE3-A86CD271C25C}" type="pres">
      <dgm:prSet presAssocID="{0053B972-22C3-4AE6-99F6-F0ABBE5E1C7D}" presName="bkgdShp" presStyleLbl="alignAccFollowNode1" presStyleIdx="0" presStyleCnt="1"/>
      <dgm:spPr/>
    </dgm:pt>
    <dgm:pt modelId="{E1D95BC0-4C9A-4049-A67A-4E58F762A42D}" type="pres">
      <dgm:prSet presAssocID="{0053B972-22C3-4AE6-99F6-F0ABBE5E1C7D}" presName="linComp" presStyleCnt="0"/>
      <dgm:spPr/>
    </dgm:pt>
    <dgm:pt modelId="{34228FB4-0143-4EA1-8C89-608CCE6356A4}" type="pres">
      <dgm:prSet presAssocID="{5BEC2DD0-480D-4941-A159-20EAD3E0FF84}" presName="compNode" presStyleCnt="0"/>
      <dgm:spPr/>
    </dgm:pt>
    <dgm:pt modelId="{6E416BBD-4C93-429C-B25D-95BB7AFD13A7}" type="pres">
      <dgm:prSet presAssocID="{5BEC2DD0-480D-4941-A159-20EAD3E0FF84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4AE22D-903C-4B1D-9F82-CCDD3ABA7AB1}" type="pres">
      <dgm:prSet presAssocID="{5BEC2DD0-480D-4941-A159-20EAD3E0FF84}" presName="invisiNode" presStyleLbl="node1" presStyleIdx="0" presStyleCnt="4"/>
      <dgm:spPr/>
    </dgm:pt>
    <dgm:pt modelId="{FBFFE311-4D6D-4723-B160-5B2D9E4D6FE5}" type="pres">
      <dgm:prSet presAssocID="{5BEC2DD0-480D-4941-A159-20EAD3E0FF84}" presName="imagNode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CA1D41A3-0832-476D-A9AE-C6290EF1A787}" type="pres">
      <dgm:prSet presAssocID="{16578E6A-D7AD-43CD-858E-25167E50175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BBF7D14-96AE-4437-A0CC-E68AAC7230D0}" type="pres">
      <dgm:prSet presAssocID="{D30FC7CA-ADA5-44DD-9E0F-0F0E7493CD4C}" presName="compNode" presStyleCnt="0"/>
      <dgm:spPr/>
    </dgm:pt>
    <dgm:pt modelId="{96F037EE-F7FB-4776-B080-8F530868470D}" type="pres">
      <dgm:prSet presAssocID="{D30FC7CA-ADA5-44DD-9E0F-0F0E7493CD4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8BDAB-5201-40E0-A74B-B153AF96E679}" type="pres">
      <dgm:prSet presAssocID="{D30FC7CA-ADA5-44DD-9E0F-0F0E7493CD4C}" presName="invisiNode" presStyleLbl="node1" presStyleIdx="1" presStyleCnt="4"/>
      <dgm:spPr/>
    </dgm:pt>
    <dgm:pt modelId="{4D43401C-B28E-4AD3-BE84-9CF502BFF31F}" type="pres">
      <dgm:prSet presAssocID="{D30FC7CA-ADA5-44DD-9E0F-0F0E7493CD4C}" presName="imagNode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CA9A22B-E50B-4285-99A5-5D9D102BAA7A}" type="pres">
      <dgm:prSet presAssocID="{666E532F-2D61-4F8B-B2C1-8A7FE66E666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F60E84C-3DBE-4355-B42C-8C07942DE7BB}" type="pres">
      <dgm:prSet presAssocID="{693498AA-3796-40EF-B491-E7D0A5C81044}" presName="compNode" presStyleCnt="0"/>
      <dgm:spPr/>
    </dgm:pt>
    <dgm:pt modelId="{C8619C0F-FF51-449F-890E-C64D17931AAE}" type="pres">
      <dgm:prSet presAssocID="{693498AA-3796-40EF-B491-E7D0A5C8104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1ED00C-8822-416F-A85B-B2F515EE8B1D}" type="pres">
      <dgm:prSet presAssocID="{693498AA-3796-40EF-B491-E7D0A5C81044}" presName="invisiNode" presStyleLbl="node1" presStyleIdx="2" presStyleCnt="4"/>
      <dgm:spPr/>
    </dgm:pt>
    <dgm:pt modelId="{0B61BE17-0D27-4A48-AEB2-C5613125E404}" type="pres">
      <dgm:prSet presAssocID="{693498AA-3796-40EF-B491-E7D0A5C81044}" presName="imagNode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B691D84D-020D-46F2-991A-755718A5AEA6}" type="pres">
      <dgm:prSet presAssocID="{009AEA05-D605-4C9B-9813-910182CDFA7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3BF7262-8656-45AE-B20F-55F9ECCC902F}" type="pres">
      <dgm:prSet presAssocID="{47164032-84A0-487B-AFE9-C1CB26F9A76A}" presName="compNode" presStyleCnt="0"/>
      <dgm:spPr/>
    </dgm:pt>
    <dgm:pt modelId="{495CEDC8-4717-489A-A375-AB1F0610A7E7}" type="pres">
      <dgm:prSet presAssocID="{47164032-84A0-487B-AFE9-C1CB26F9A76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72C6E6-C883-49C2-874F-C378F72A8B06}" type="pres">
      <dgm:prSet presAssocID="{47164032-84A0-487B-AFE9-C1CB26F9A76A}" presName="invisiNode" presStyleLbl="node1" presStyleIdx="3" presStyleCnt="4"/>
      <dgm:spPr/>
    </dgm:pt>
    <dgm:pt modelId="{BCF33CD9-34D8-471F-9D1C-70B0A0449466}" type="pres">
      <dgm:prSet presAssocID="{47164032-84A0-487B-AFE9-C1CB26F9A76A}" presName="imagNode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61B687EE-D564-4810-8C8B-9603B4B0D616}" type="presOf" srcId="{D30FC7CA-ADA5-44DD-9E0F-0F0E7493CD4C}" destId="{96F037EE-F7FB-4776-B080-8F530868470D}" srcOrd="0" destOrd="0" presId="urn:microsoft.com/office/officeart/2005/8/layout/pList2"/>
    <dgm:cxn modelId="{E9F69317-90E0-4177-B0C9-0345F5ADB3E2}" srcId="{0053B972-22C3-4AE6-99F6-F0ABBE5E1C7D}" destId="{5BEC2DD0-480D-4941-A159-20EAD3E0FF84}" srcOrd="0" destOrd="0" parTransId="{A6F01B19-D336-42E4-8BDF-7015B0D61295}" sibTransId="{16578E6A-D7AD-43CD-858E-25167E50175B}"/>
    <dgm:cxn modelId="{6461D678-DCC1-494A-88BF-8A40D3AC3A0B}" type="presOf" srcId="{6C0CF391-34AB-47E1-A223-E30A82A42B97}" destId="{6E416BBD-4C93-429C-B25D-95BB7AFD13A7}" srcOrd="0" destOrd="1" presId="urn:microsoft.com/office/officeart/2005/8/layout/pList2"/>
    <dgm:cxn modelId="{BFA55FD4-9FB2-42D1-B72D-88F230DAA6C3}" type="presOf" srcId="{16578E6A-D7AD-43CD-858E-25167E50175B}" destId="{CA1D41A3-0832-476D-A9AE-C6290EF1A787}" srcOrd="0" destOrd="0" presId="urn:microsoft.com/office/officeart/2005/8/layout/pList2"/>
    <dgm:cxn modelId="{5501FE25-5F32-4FC3-8B87-CC6D6323AE95}" srcId="{47164032-84A0-487B-AFE9-C1CB26F9A76A}" destId="{742524BC-817D-4F57-8B9C-763759D08292}" srcOrd="0" destOrd="0" parTransId="{2B716953-4DB6-4DE0-8FCA-30B0061E1FD3}" sibTransId="{483561AF-3270-4BF4-B268-8D86A9C74969}"/>
    <dgm:cxn modelId="{E94B5C2C-4568-435A-B4B3-56256A0A6B66}" type="presOf" srcId="{742524BC-817D-4F57-8B9C-763759D08292}" destId="{495CEDC8-4717-489A-A375-AB1F0610A7E7}" srcOrd="0" destOrd="1" presId="urn:microsoft.com/office/officeart/2005/8/layout/pList2"/>
    <dgm:cxn modelId="{E7FDB68D-650E-4B42-86C9-437C0CEEF535}" type="presOf" srcId="{08AF912A-59C4-4724-B648-719399153B56}" destId="{C8619C0F-FF51-449F-890E-C64D17931AAE}" srcOrd="0" destOrd="1" presId="urn:microsoft.com/office/officeart/2005/8/layout/pList2"/>
    <dgm:cxn modelId="{2AC7345B-F934-4B4C-B960-8558BF39889F}" type="presOf" srcId="{5BEC2DD0-480D-4941-A159-20EAD3E0FF84}" destId="{6E416BBD-4C93-429C-B25D-95BB7AFD13A7}" srcOrd="0" destOrd="0" presId="urn:microsoft.com/office/officeart/2005/8/layout/pList2"/>
    <dgm:cxn modelId="{D71D4120-780C-43D3-B31D-915460C001CA}" type="presOf" srcId="{666E532F-2D61-4F8B-B2C1-8A7FE66E6667}" destId="{BCA9A22B-E50B-4285-99A5-5D9D102BAA7A}" srcOrd="0" destOrd="0" presId="urn:microsoft.com/office/officeart/2005/8/layout/pList2"/>
    <dgm:cxn modelId="{88EF56C4-8D3D-4CC9-A00F-72CCFCED2121}" srcId="{5BEC2DD0-480D-4941-A159-20EAD3E0FF84}" destId="{6C0CF391-34AB-47E1-A223-E30A82A42B97}" srcOrd="0" destOrd="0" parTransId="{145C4F00-553F-4F96-9025-3E1B5E9585C0}" sibTransId="{8608FF52-0892-4FD4-A7B0-F6CF283EC426}"/>
    <dgm:cxn modelId="{470FB29B-374F-42F8-B865-A71658B0D4F5}" srcId="{0053B972-22C3-4AE6-99F6-F0ABBE5E1C7D}" destId="{693498AA-3796-40EF-B491-E7D0A5C81044}" srcOrd="2" destOrd="0" parTransId="{E809A78C-8422-483D-9FDF-6864F78AF977}" sibTransId="{009AEA05-D605-4C9B-9813-910182CDFA72}"/>
    <dgm:cxn modelId="{E1213521-3BA4-4E74-BBFD-0749D2F18929}" srcId="{693498AA-3796-40EF-B491-E7D0A5C81044}" destId="{08AF912A-59C4-4724-B648-719399153B56}" srcOrd="0" destOrd="0" parTransId="{1A208CCE-FE23-4BA9-8AD7-1203EF4612B0}" sibTransId="{2479F52A-6218-4449-A01C-136A80E18054}"/>
    <dgm:cxn modelId="{7546B3E0-AEA7-4520-9C0C-FF06B1C455C6}" srcId="{0053B972-22C3-4AE6-99F6-F0ABBE5E1C7D}" destId="{47164032-84A0-487B-AFE9-C1CB26F9A76A}" srcOrd="3" destOrd="0" parTransId="{1247B32E-1F90-462E-82DC-0AE78CD2F334}" sibTransId="{4FA18E74-ACE9-4B7C-B2C5-2D71A3440B16}"/>
    <dgm:cxn modelId="{DC7DA7A1-CE31-4A5F-919E-9126F5E11343}" type="presOf" srcId="{0053B972-22C3-4AE6-99F6-F0ABBE5E1C7D}" destId="{54084027-E44E-46FD-B490-6D2042850442}" srcOrd="0" destOrd="0" presId="urn:microsoft.com/office/officeart/2005/8/layout/pList2"/>
    <dgm:cxn modelId="{AADDD878-0F42-4E02-96FB-D583D2A04372}" type="presOf" srcId="{693498AA-3796-40EF-B491-E7D0A5C81044}" destId="{C8619C0F-FF51-449F-890E-C64D17931AAE}" srcOrd="0" destOrd="0" presId="urn:microsoft.com/office/officeart/2005/8/layout/pList2"/>
    <dgm:cxn modelId="{4A74E692-7F29-4A50-AC8F-88B782E4E9D8}" srcId="{0053B972-22C3-4AE6-99F6-F0ABBE5E1C7D}" destId="{D30FC7CA-ADA5-44DD-9E0F-0F0E7493CD4C}" srcOrd="1" destOrd="0" parTransId="{D0E8DE42-255E-4C5A-89F5-5A0F63F50658}" sibTransId="{666E532F-2D61-4F8B-B2C1-8A7FE66E6667}"/>
    <dgm:cxn modelId="{73588760-2ED3-441C-8710-3190440D2F38}" type="presOf" srcId="{009AEA05-D605-4C9B-9813-910182CDFA72}" destId="{B691D84D-020D-46F2-991A-755718A5AEA6}" srcOrd="0" destOrd="0" presId="urn:microsoft.com/office/officeart/2005/8/layout/pList2"/>
    <dgm:cxn modelId="{6A649407-43A4-4319-925D-C90E5E01896A}" type="presOf" srcId="{47164032-84A0-487B-AFE9-C1CB26F9A76A}" destId="{495CEDC8-4717-489A-A375-AB1F0610A7E7}" srcOrd="0" destOrd="0" presId="urn:microsoft.com/office/officeart/2005/8/layout/pList2"/>
    <dgm:cxn modelId="{73C923FE-5CF5-41AD-8D11-45A3C0BF98FE}" type="presParOf" srcId="{54084027-E44E-46FD-B490-6D2042850442}" destId="{09F085FF-7E98-4872-BBE3-A86CD271C25C}" srcOrd="0" destOrd="0" presId="urn:microsoft.com/office/officeart/2005/8/layout/pList2"/>
    <dgm:cxn modelId="{7AB59E5C-0B4E-49A4-B01F-6299034E866D}" type="presParOf" srcId="{54084027-E44E-46FD-B490-6D2042850442}" destId="{E1D95BC0-4C9A-4049-A67A-4E58F762A42D}" srcOrd="1" destOrd="0" presId="urn:microsoft.com/office/officeart/2005/8/layout/pList2"/>
    <dgm:cxn modelId="{F9EA022A-4558-4DB8-AA96-9CDAFBE8DEF6}" type="presParOf" srcId="{E1D95BC0-4C9A-4049-A67A-4E58F762A42D}" destId="{34228FB4-0143-4EA1-8C89-608CCE6356A4}" srcOrd="0" destOrd="0" presId="urn:microsoft.com/office/officeart/2005/8/layout/pList2"/>
    <dgm:cxn modelId="{C8CBE476-A260-401A-AF7B-8EF3BFA7E6A5}" type="presParOf" srcId="{34228FB4-0143-4EA1-8C89-608CCE6356A4}" destId="{6E416BBD-4C93-429C-B25D-95BB7AFD13A7}" srcOrd="0" destOrd="0" presId="urn:microsoft.com/office/officeart/2005/8/layout/pList2"/>
    <dgm:cxn modelId="{0CAA67F2-DD8E-45EC-93E7-A4872427583B}" type="presParOf" srcId="{34228FB4-0143-4EA1-8C89-608CCE6356A4}" destId="{364AE22D-903C-4B1D-9F82-CCDD3ABA7AB1}" srcOrd="1" destOrd="0" presId="urn:microsoft.com/office/officeart/2005/8/layout/pList2"/>
    <dgm:cxn modelId="{1EA879B7-0D76-4967-BC52-520D670E4E2C}" type="presParOf" srcId="{34228FB4-0143-4EA1-8C89-608CCE6356A4}" destId="{FBFFE311-4D6D-4723-B160-5B2D9E4D6FE5}" srcOrd="2" destOrd="0" presId="urn:microsoft.com/office/officeart/2005/8/layout/pList2"/>
    <dgm:cxn modelId="{CD709423-5338-4261-BB96-867ABCA0F42F}" type="presParOf" srcId="{E1D95BC0-4C9A-4049-A67A-4E58F762A42D}" destId="{CA1D41A3-0832-476D-A9AE-C6290EF1A787}" srcOrd="1" destOrd="0" presId="urn:microsoft.com/office/officeart/2005/8/layout/pList2"/>
    <dgm:cxn modelId="{DF943DE5-00B2-4886-BC5D-FE933E509B57}" type="presParOf" srcId="{E1D95BC0-4C9A-4049-A67A-4E58F762A42D}" destId="{3BBF7D14-96AE-4437-A0CC-E68AAC7230D0}" srcOrd="2" destOrd="0" presId="urn:microsoft.com/office/officeart/2005/8/layout/pList2"/>
    <dgm:cxn modelId="{157C014E-EF49-4D6E-A340-6DAD22A1AA11}" type="presParOf" srcId="{3BBF7D14-96AE-4437-A0CC-E68AAC7230D0}" destId="{96F037EE-F7FB-4776-B080-8F530868470D}" srcOrd="0" destOrd="0" presId="urn:microsoft.com/office/officeart/2005/8/layout/pList2"/>
    <dgm:cxn modelId="{F07471A7-EA5B-4C5F-BA68-24B4B7A6FCF3}" type="presParOf" srcId="{3BBF7D14-96AE-4437-A0CC-E68AAC7230D0}" destId="{C148BDAB-5201-40E0-A74B-B153AF96E679}" srcOrd="1" destOrd="0" presId="urn:microsoft.com/office/officeart/2005/8/layout/pList2"/>
    <dgm:cxn modelId="{792F82DF-B028-4F50-B06F-78EFA690938D}" type="presParOf" srcId="{3BBF7D14-96AE-4437-A0CC-E68AAC7230D0}" destId="{4D43401C-B28E-4AD3-BE84-9CF502BFF31F}" srcOrd="2" destOrd="0" presId="urn:microsoft.com/office/officeart/2005/8/layout/pList2"/>
    <dgm:cxn modelId="{95081115-8DBB-4E4C-8F3B-8D4FF13919F1}" type="presParOf" srcId="{E1D95BC0-4C9A-4049-A67A-4E58F762A42D}" destId="{BCA9A22B-E50B-4285-99A5-5D9D102BAA7A}" srcOrd="3" destOrd="0" presId="urn:microsoft.com/office/officeart/2005/8/layout/pList2"/>
    <dgm:cxn modelId="{CA9FB4D4-FAEA-4F14-829F-DA2C88204EEB}" type="presParOf" srcId="{E1D95BC0-4C9A-4049-A67A-4E58F762A42D}" destId="{5F60E84C-3DBE-4355-B42C-8C07942DE7BB}" srcOrd="4" destOrd="0" presId="urn:microsoft.com/office/officeart/2005/8/layout/pList2"/>
    <dgm:cxn modelId="{1F3A17F8-0764-481E-9FEA-31EC4D1B7D0E}" type="presParOf" srcId="{5F60E84C-3DBE-4355-B42C-8C07942DE7BB}" destId="{C8619C0F-FF51-449F-890E-C64D17931AAE}" srcOrd="0" destOrd="0" presId="urn:microsoft.com/office/officeart/2005/8/layout/pList2"/>
    <dgm:cxn modelId="{ABB180C1-CB11-4754-9483-D5CF887C384A}" type="presParOf" srcId="{5F60E84C-3DBE-4355-B42C-8C07942DE7BB}" destId="{541ED00C-8822-416F-A85B-B2F515EE8B1D}" srcOrd="1" destOrd="0" presId="urn:microsoft.com/office/officeart/2005/8/layout/pList2"/>
    <dgm:cxn modelId="{4C65F123-06F8-41D5-9964-02781CCC2EF2}" type="presParOf" srcId="{5F60E84C-3DBE-4355-B42C-8C07942DE7BB}" destId="{0B61BE17-0D27-4A48-AEB2-C5613125E404}" srcOrd="2" destOrd="0" presId="urn:microsoft.com/office/officeart/2005/8/layout/pList2"/>
    <dgm:cxn modelId="{B01D4E97-0FAC-4F1F-B4A0-86166ECBB7E0}" type="presParOf" srcId="{E1D95BC0-4C9A-4049-A67A-4E58F762A42D}" destId="{B691D84D-020D-46F2-991A-755718A5AEA6}" srcOrd="5" destOrd="0" presId="urn:microsoft.com/office/officeart/2005/8/layout/pList2"/>
    <dgm:cxn modelId="{1750A698-B394-4C8C-A832-D9BCCFA5B6B0}" type="presParOf" srcId="{E1D95BC0-4C9A-4049-A67A-4E58F762A42D}" destId="{13BF7262-8656-45AE-B20F-55F9ECCC902F}" srcOrd="6" destOrd="0" presId="urn:microsoft.com/office/officeart/2005/8/layout/pList2"/>
    <dgm:cxn modelId="{F78D44C6-20EF-4DAA-8917-8928BBD5DB7F}" type="presParOf" srcId="{13BF7262-8656-45AE-B20F-55F9ECCC902F}" destId="{495CEDC8-4717-489A-A375-AB1F0610A7E7}" srcOrd="0" destOrd="0" presId="urn:microsoft.com/office/officeart/2005/8/layout/pList2"/>
    <dgm:cxn modelId="{8CE19CF8-67D3-41D4-990E-2A116CBD58FD}" type="presParOf" srcId="{13BF7262-8656-45AE-B20F-55F9ECCC902F}" destId="{F372C6E6-C883-49C2-874F-C378F72A8B06}" srcOrd="1" destOrd="0" presId="urn:microsoft.com/office/officeart/2005/8/layout/pList2"/>
    <dgm:cxn modelId="{F0B57F3D-E154-4BFA-9C46-7B9D8D0A783A}" type="presParOf" srcId="{13BF7262-8656-45AE-B20F-55F9ECCC902F}" destId="{BCF33CD9-34D8-471F-9D1C-70B0A0449466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53B972-22C3-4AE6-99F6-F0ABBE5E1C7D}" type="doc">
      <dgm:prSet loTypeId="urn:microsoft.com/office/officeart/2005/8/layout/lProcess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BEC2DD0-480D-4941-A159-20EAD3E0FF84}">
      <dgm:prSet/>
      <dgm:spPr/>
      <dgm:t>
        <a:bodyPr/>
        <a:lstStyle/>
        <a:p>
          <a:r>
            <a:rPr lang="en-US" dirty="0" smtClean="0"/>
            <a:t>Pitch</a:t>
          </a:r>
          <a:endParaRPr lang="en-US" dirty="0"/>
        </a:p>
      </dgm:t>
    </dgm:pt>
    <dgm:pt modelId="{A6F01B19-D336-42E4-8BDF-7015B0D61295}" type="parTrans" cxnId="{E9F69317-90E0-4177-B0C9-0345F5ADB3E2}">
      <dgm:prSet/>
      <dgm:spPr/>
      <dgm:t>
        <a:bodyPr/>
        <a:lstStyle/>
        <a:p>
          <a:endParaRPr lang="en-US"/>
        </a:p>
      </dgm:t>
    </dgm:pt>
    <dgm:pt modelId="{16578E6A-D7AD-43CD-858E-25167E50175B}" type="sibTrans" cxnId="{E9F69317-90E0-4177-B0C9-0345F5ADB3E2}">
      <dgm:prSet/>
      <dgm:spPr/>
      <dgm:t>
        <a:bodyPr/>
        <a:lstStyle/>
        <a:p>
          <a:endParaRPr lang="en-US"/>
        </a:p>
      </dgm:t>
    </dgm:pt>
    <dgm:pt modelId="{F3618C01-E87F-4689-99D5-F662ABD4A6B4}">
      <dgm:prSet/>
      <dgm:spPr/>
      <dgm:t>
        <a:bodyPr/>
        <a:lstStyle/>
        <a:p>
          <a:r>
            <a:rPr lang="en-US" dirty="0" smtClean="0"/>
            <a:t>Earn Flexibly</a:t>
          </a:r>
          <a:endParaRPr lang="en-US" dirty="0"/>
        </a:p>
      </dgm:t>
    </dgm:pt>
    <dgm:pt modelId="{00A62C61-3E33-47ED-ADE5-523B93145D08}" type="parTrans" cxnId="{280911D8-9675-4630-A8C6-15D72D730EEF}">
      <dgm:prSet/>
      <dgm:spPr/>
      <dgm:t>
        <a:bodyPr/>
        <a:lstStyle/>
        <a:p>
          <a:endParaRPr lang="en-US"/>
        </a:p>
      </dgm:t>
    </dgm:pt>
    <dgm:pt modelId="{7C2EFEED-9126-43B2-9256-AF336977443A}" type="sibTrans" cxnId="{280911D8-9675-4630-A8C6-15D72D730EEF}">
      <dgm:prSet/>
      <dgm:spPr/>
      <dgm:t>
        <a:bodyPr/>
        <a:lstStyle/>
        <a:p>
          <a:endParaRPr lang="en-US"/>
        </a:p>
      </dgm:t>
    </dgm:pt>
    <dgm:pt modelId="{06E0CC1B-BC77-4A99-AD3B-25B15EAADE98}">
      <dgm:prSet/>
      <dgm:spPr/>
      <dgm:t>
        <a:bodyPr/>
        <a:lstStyle/>
        <a:p>
          <a:r>
            <a:rPr lang="en-US" dirty="0" smtClean="0"/>
            <a:t>Be a Friend</a:t>
          </a:r>
          <a:endParaRPr lang="en-US" dirty="0"/>
        </a:p>
      </dgm:t>
    </dgm:pt>
    <dgm:pt modelId="{920EB800-3DDF-4DDC-8CF4-C32E75E263DD}" type="parTrans" cxnId="{53A2BF9A-DCF8-4D1A-9E55-A047FAADCAE8}">
      <dgm:prSet/>
      <dgm:spPr/>
      <dgm:t>
        <a:bodyPr/>
        <a:lstStyle/>
        <a:p>
          <a:endParaRPr lang="en-US"/>
        </a:p>
      </dgm:t>
    </dgm:pt>
    <dgm:pt modelId="{C4D44D56-3061-402C-94E8-11D8B277C0FF}" type="sibTrans" cxnId="{53A2BF9A-DCF8-4D1A-9E55-A047FAADCAE8}">
      <dgm:prSet/>
      <dgm:spPr/>
      <dgm:t>
        <a:bodyPr/>
        <a:lstStyle/>
        <a:p>
          <a:endParaRPr lang="en-US"/>
        </a:p>
      </dgm:t>
    </dgm:pt>
    <dgm:pt modelId="{C6457A59-46EE-46A2-99C9-3933ECD2F32E}">
      <dgm:prSet/>
      <dgm:spPr/>
      <dgm:t>
        <a:bodyPr/>
        <a:lstStyle/>
        <a:p>
          <a:r>
            <a:rPr lang="en-US" dirty="0" smtClean="0"/>
            <a:t>Flexible and Fun</a:t>
          </a:r>
          <a:endParaRPr lang="en-US" dirty="0"/>
        </a:p>
      </dgm:t>
    </dgm:pt>
    <dgm:pt modelId="{2EF1E2A6-C225-4122-879B-9C53A88A7144}" type="parTrans" cxnId="{9E747DE2-2A3C-4D4A-90D2-45C187A3E3E8}">
      <dgm:prSet/>
      <dgm:spPr/>
      <dgm:t>
        <a:bodyPr/>
        <a:lstStyle/>
        <a:p>
          <a:endParaRPr lang="en-US"/>
        </a:p>
      </dgm:t>
    </dgm:pt>
    <dgm:pt modelId="{858F58BA-4B41-499E-8D5D-58A950FC35E6}" type="sibTrans" cxnId="{9E747DE2-2A3C-4D4A-90D2-45C187A3E3E8}">
      <dgm:prSet/>
      <dgm:spPr/>
      <dgm:t>
        <a:bodyPr/>
        <a:lstStyle/>
        <a:p>
          <a:endParaRPr lang="en-US"/>
        </a:p>
      </dgm:t>
    </dgm:pt>
    <dgm:pt modelId="{8EC9CD6E-C72A-4992-B0C4-C5D0981AAA5F}">
      <dgm:prSet/>
      <dgm:spPr/>
      <dgm:t>
        <a:bodyPr/>
        <a:lstStyle/>
        <a:p>
          <a:r>
            <a:rPr lang="en-US" dirty="0" smtClean="0"/>
            <a:t>Approach</a:t>
          </a:r>
          <a:endParaRPr lang="en-US" dirty="0"/>
        </a:p>
      </dgm:t>
    </dgm:pt>
    <dgm:pt modelId="{2DFE70AE-C8E0-4C84-A752-9C27DCB8C88A}" type="parTrans" cxnId="{983B0CA7-141C-48FA-9F8D-508BA618AD14}">
      <dgm:prSet/>
      <dgm:spPr/>
      <dgm:t>
        <a:bodyPr/>
        <a:lstStyle/>
        <a:p>
          <a:endParaRPr lang="en-US"/>
        </a:p>
      </dgm:t>
    </dgm:pt>
    <dgm:pt modelId="{E85D1B03-8FAC-4418-A909-1631C28E65F4}" type="sibTrans" cxnId="{983B0CA7-141C-48FA-9F8D-508BA618AD14}">
      <dgm:prSet/>
      <dgm:spPr/>
      <dgm:t>
        <a:bodyPr/>
        <a:lstStyle/>
        <a:p>
          <a:endParaRPr lang="en-US"/>
        </a:p>
      </dgm:t>
    </dgm:pt>
    <dgm:pt modelId="{6E83EB74-5A27-4624-887D-DD2FFE8BE088}">
      <dgm:prSet/>
      <dgm:spPr/>
      <dgm:t>
        <a:bodyPr/>
        <a:lstStyle/>
        <a:p>
          <a:r>
            <a:rPr lang="en-US" dirty="0" smtClean="0"/>
            <a:t>Highlight success stories.</a:t>
          </a:r>
          <a:endParaRPr lang="en-US" dirty="0"/>
        </a:p>
      </dgm:t>
    </dgm:pt>
    <dgm:pt modelId="{73C7AAFA-E77A-4612-882F-38F720ADBF22}" type="parTrans" cxnId="{4FF8793D-1BBD-40DC-B064-2EBA8F862532}">
      <dgm:prSet/>
      <dgm:spPr/>
      <dgm:t>
        <a:bodyPr/>
        <a:lstStyle/>
        <a:p>
          <a:endParaRPr lang="en-US"/>
        </a:p>
      </dgm:t>
    </dgm:pt>
    <dgm:pt modelId="{56D26C01-989A-4B40-A080-03343F0B4AAE}" type="sibTrans" cxnId="{4FF8793D-1BBD-40DC-B064-2EBA8F862532}">
      <dgm:prSet/>
      <dgm:spPr/>
      <dgm:t>
        <a:bodyPr/>
        <a:lstStyle/>
        <a:p>
          <a:endParaRPr lang="en-US"/>
        </a:p>
      </dgm:t>
    </dgm:pt>
    <dgm:pt modelId="{697FAF1C-11EF-4BC0-AC30-5105714059DD}">
      <dgm:prSet/>
      <dgm:spPr/>
      <dgm:t>
        <a:bodyPr/>
        <a:lstStyle/>
        <a:p>
          <a:r>
            <a:rPr lang="en-US" dirty="0" smtClean="0"/>
            <a:t>Simplify onboarding.</a:t>
          </a:r>
          <a:endParaRPr lang="en-US" dirty="0"/>
        </a:p>
      </dgm:t>
    </dgm:pt>
    <dgm:pt modelId="{2609D714-EA9E-480F-8770-DB5938A4E76A}" type="parTrans" cxnId="{1ED378E1-3F43-4CAC-A55E-E34D0C6248BB}">
      <dgm:prSet/>
      <dgm:spPr/>
      <dgm:t>
        <a:bodyPr/>
        <a:lstStyle/>
        <a:p>
          <a:endParaRPr lang="en-US"/>
        </a:p>
      </dgm:t>
    </dgm:pt>
    <dgm:pt modelId="{14E0C4C3-307A-4035-A693-CC18C6A12FEA}" type="sibTrans" cxnId="{1ED378E1-3F43-4CAC-A55E-E34D0C6248BB}">
      <dgm:prSet/>
      <dgm:spPr/>
      <dgm:t>
        <a:bodyPr/>
        <a:lstStyle/>
        <a:p>
          <a:endParaRPr lang="en-US"/>
        </a:p>
      </dgm:t>
    </dgm:pt>
    <dgm:pt modelId="{13D6E5FC-03DE-4DE7-8830-A56D06CD9429}">
      <dgm:prSet/>
      <dgm:spPr/>
      <dgm:t>
        <a:bodyPr/>
        <a:lstStyle/>
        <a:p>
          <a:r>
            <a:rPr lang="en-US" dirty="0" smtClean="0"/>
            <a:t>Offer referral bonuses.</a:t>
          </a:r>
          <a:endParaRPr lang="en-US" dirty="0"/>
        </a:p>
      </dgm:t>
    </dgm:pt>
    <dgm:pt modelId="{D26D33F5-B5FF-44AB-9C8C-80F7E08437CA}" type="parTrans" cxnId="{FD62B011-789C-407E-BD6E-325D68B36715}">
      <dgm:prSet/>
      <dgm:spPr/>
      <dgm:t>
        <a:bodyPr/>
        <a:lstStyle/>
        <a:p>
          <a:endParaRPr lang="en-US"/>
        </a:p>
      </dgm:t>
    </dgm:pt>
    <dgm:pt modelId="{FF830E10-B31F-48AD-8049-293B001E3C09}" type="sibTrans" cxnId="{FD62B011-789C-407E-BD6E-325D68B36715}">
      <dgm:prSet/>
      <dgm:spPr/>
      <dgm:t>
        <a:bodyPr/>
        <a:lstStyle/>
        <a:p>
          <a:endParaRPr lang="en-US"/>
        </a:p>
      </dgm:t>
    </dgm:pt>
    <dgm:pt modelId="{29B62CDB-C79A-494D-9D93-2231F913B8C7}">
      <dgm:prSet/>
      <dgm:spPr/>
      <dgm:t>
        <a:bodyPr/>
        <a:lstStyle/>
        <a:p>
          <a:r>
            <a:rPr lang="en-US" dirty="0" smtClean="0"/>
            <a:t>Turn your conversations into earnings</a:t>
          </a:r>
          <a:endParaRPr lang="en-US" dirty="0"/>
        </a:p>
      </dgm:t>
    </dgm:pt>
    <dgm:pt modelId="{B8951192-C95C-4746-8881-5DDA5F04EAF7}" type="parTrans" cxnId="{921400E3-247D-4D7E-BE1B-D55C097BDED4}">
      <dgm:prSet/>
      <dgm:spPr/>
      <dgm:t>
        <a:bodyPr/>
        <a:lstStyle/>
        <a:p>
          <a:endParaRPr lang="en-US"/>
        </a:p>
      </dgm:t>
    </dgm:pt>
    <dgm:pt modelId="{FA26DF39-AEDD-4A95-9AF2-DDAEB4D8B36A}" type="sibTrans" cxnId="{921400E3-247D-4D7E-BE1B-D55C097BDED4}">
      <dgm:prSet/>
      <dgm:spPr/>
      <dgm:t>
        <a:bodyPr/>
        <a:lstStyle/>
        <a:p>
          <a:endParaRPr lang="en-US"/>
        </a:p>
      </dgm:t>
    </dgm:pt>
    <dgm:pt modelId="{538F7384-6968-40DD-B32F-303A6EB061C9}">
      <dgm:prSet/>
      <dgm:spPr/>
      <dgm:t>
        <a:bodyPr/>
        <a:lstStyle/>
        <a:p>
          <a:r>
            <a:rPr lang="en-US" dirty="0" smtClean="0"/>
            <a:t>Make an impact through friendly interactions.</a:t>
          </a:r>
          <a:endParaRPr lang="en-US" dirty="0"/>
        </a:p>
      </dgm:t>
    </dgm:pt>
    <dgm:pt modelId="{3AF4B749-57FE-4128-81D0-7FDB75F81517}" type="parTrans" cxnId="{758C36B6-24AA-404F-B92B-3ABCC4F2CD1E}">
      <dgm:prSet/>
      <dgm:spPr/>
      <dgm:t>
        <a:bodyPr/>
        <a:lstStyle/>
        <a:p>
          <a:endParaRPr lang="en-US"/>
        </a:p>
      </dgm:t>
    </dgm:pt>
    <dgm:pt modelId="{320154A6-6A53-47D6-B4C9-37E784CB8C4A}" type="sibTrans" cxnId="{758C36B6-24AA-404F-B92B-3ABCC4F2CD1E}">
      <dgm:prSet/>
      <dgm:spPr/>
      <dgm:t>
        <a:bodyPr/>
        <a:lstStyle/>
        <a:p>
          <a:endParaRPr lang="en-US"/>
        </a:p>
      </dgm:t>
    </dgm:pt>
    <dgm:pt modelId="{088886D4-0A3D-45FA-8769-7AE6BD1E6B37}">
      <dgm:prSet/>
      <dgm:spPr/>
      <dgm:t>
        <a:bodyPr/>
        <a:lstStyle/>
        <a:p>
          <a:r>
            <a:rPr lang="en-US" dirty="0" smtClean="0"/>
            <a:t>Work on your schedule, be your own boss.</a:t>
          </a:r>
          <a:endParaRPr lang="en-US" dirty="0"/>
        </a:p>
      </dgm:t>
    </dgm:pt>
    <dgm:pt modelId="{6704F59B-23D6-4CE8-AB6E-2FF824F0A7DD}" type="parTrans" cxnId="{FB8C55EC-BFB9-4506-9E13-6C1AA6B01B78}">
      <dgm:prSet/>
      <dgm:spPr/>
      <dgm:t>
        <a:bodyPr/>
        <a:lstStyle/>
        <a:p>
          <a:endParaRPr lang="en-US"/>
        </a:p>
      </dgm:t>
    </dgm:pt>
    <dgm:pt modelId="{AAD5CBBF-9AE3-4DF0-95AD-DA83423FA9EA}" type="sibTrans" cxnId="{FB8C55EC-BFB9-4506-9E13-6C1AA6B01B78}">
      <dgm:prSet/>
      <dgm:spPr/>
      <dgm:t>
        <a:bodyPr/>
        <a:lstStyle/>
        <a:p>
          <a:endParaRPr lang="en-US"/>
        </a:p>
      </dgm:t>
    </dgm:pt>
    <dgm:pt modelId="{DFA1A06E-6F3D-466E-A2C5-4A25D3D3C1B7}" type="pres">
      <dgm:prSet presAssocID="{0053B972-22C3-4AE6-99F6-F0ABBE5E1C7D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90AF97-A032-4325-AEF2-A0EE11737738}" type="pres">
      <dgm:prSet presAssocID="{5BEC2DD0-480D-4941-A159-20EAD3E0FF84}" presName="compNode" presStyleCnt="0"/>
      <dgm:spPr/>
    </dgm:pt>
    <dgm:pt modelId="{61F35BC9-3413-4B8E-8629-53195E273C61}" type="pres">
      <dgm:prSet presAssocID="{5BEC2DD0-480D-4941-A159-20EAD3E0FF84}" presName="aNode" presStyleLbl="bgShp" presStyleIdx="0" presStyleCnt="2"/>
      <dgm:spPr/>
      <dgm:t>
        <a:bodyPr/>
        <a:lstStyle/>
        <a:p>
          <a:endParaRPr lang="en-US"/>
        </a:p>
      </dgm:t>
    </dgm:pt>
    <dgm:pt modelId="{88C9498A-2D64-40A6-AF94-AF5473C0AE22}" type="pres">
      <dgm:prSet presAssocID="{5BEC2DD0-480D-4941-A159-20EAD3E0FF84}" presName="textNode" presStyleLbl="bgShp" presStyleIdx="0" presStyleCnt="2"/>
      <dgm:spPr/>
      <dgm:t>
        <a:bodyPr/>
        <a:lstStyle/>
        <a:p>
          <a:endParaRPr lang="en-US"/>
        </a:p>
      </dgm:t>
    </dgm:pt>
    <dgm:pt modelId="{AEA27E50-6D84-400C-A5EE-C6A59C132580}" type="pres">
      <dgm:prSet presAssocID="{5BEC2DD0-480D-4941-A159-20EAD3E0FF84}" presName="compChildNode" presStyleCnt="0"/>
      <dgm:spPr/>
    </dgm:pt>
    <dgm:pt modelId="{A1EF9968-B646-4C9B-B4BC-ED64BD8F99D7}" type="pres">
      <dgm:prSet presAssocID="{5BEC2DD0-480D-4941-A159-20EAD3E0FF84}" presName="theInnerList" presStyleCnt="0"/>
      <dgm:spPr/>
    </dgm:pt>
    <dgm:pt modelId="{7099978C-DA61-4102-BCEF-4E8E6244FCB0}" type="pres">
      <dgm:prSet presAssocID="{F3618C01-E87F-4689-99D5-F662ABD4A6B4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5BB37-F63C-4E56-B070-9898779C60BF}" type="pres">
      <dgm:prSet presAssocID="{F3618C01-E87F-4689-99D5-F662ABD4A6B4}" presName="aSpace2" presStyleCnt="0"/>
      <dgm:spPr/>
    </dgm:pt>
    <dgm:pt modelId="{E635FB50-62DC-4544-A9E7-0B191CE34CCC}" type="pres">
      <dgm:prSet presAssocID="{06E0CC1B-BC77-4A99-AD3B-25B15EAADE98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2E41C3-325B-4DC2-8855-E5702DB54AC3}" type="pres">
      <dgm:prSet presAssocID="{06E0CC1B-BC77-4A99-AD3B-25B15EAADE98}" presName="aSpace2" presStyleCnt="0"/>
      <dgm:spPr/>
    </dgm:pt>
    <dgm:pt modelId="{6E4A3B9E-560A-4056-94B9-9C5C7051AAA3}" type="pres">
      <dgm:prSet presAssocID="{C6457A59-46EE-46A2-99C9-3933ECD2F32E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97BBDE-4C90-4378-9D27-6E10F14275F3}" type="pres">
      <dgm:prSet presAssocID="{5BEC2DD0-480D-4941-A159-20EAD3E0FF84}" presName="aSpace" presStyleCnt="0"/>
      <dgm:spPr/>
    </dgm:pt>
    <dgm:pt modelId="{A51485A8-9FCF-44D0-81D8-F63B125DFFA6}" type="pres">
      <dgm:prSet presAssocID="{8EC9CD6E-C72A-4992-B0C4-C5D0981AAA5F}" presName="compNode" presStyleCnt="0"/>
      <dgm:spPr/>
    </dgm:pt>
    <dgm:pt modelId="{385A5EFB-EA93-4DD9-A2D5-76570F2EBB74}" type="pres">
      <dgm:prSet presAssocID="{8EC9CD6E-C72A-4992-B0C4-C5D0981AAA5F}" presName="aNode" presStyleLbl="bgShp" presStyleIdx="1" presStyleCnt="2"/>
      <dgm:spPr/>
      <dgm:t>
        <a:bodyPr/>
        <a:lstStyle/>
        <a:p>
          <a:endParaRPr lang="en-US"/>
        </a:p>
      </dgm:t>
    </dgm:pt>
    <dgm:pt modelId="{56CEBD9B-7956-43E6-8745-A5A93A3B0C9A}" type="pres">
      <dgm:prSet presAssocID="{8EC9CD6E-C72A-4992-B0C4-C5D0981AAA5F}" presName="textNode" presStyleLbl="bgShp" presStyleIdx="1" presStyleCnt="2"/>
      <dgm:spPr/>
      <dgm:t>
        <a:bodyPr/>
        <a:lstStyle/>
        <a:p>
          <a:endParaRPr lang="en-US"/>
        </a:p>
      </dgm:t>
    </dgm:pt>
    <dgm:pt modelId="{C07A892F-9CEC-4A7C-B539-CB48DE3450D7}" type="pres">
      <dgm:prSet presAssocID="{8EC9CD6E-C72A-4992-B0C4-C5D0981AAA5F}" presName="compChildNode" presStyleCnt="0"/>
      <dgm:spPr/>
    </dgm:pt>
    <dgm:pt modelId="{96A8F45C-3B72-4DCE-8714-6920D1E6EE3D}" type="pres">
      <dgm:prSet presAssocID="{8EC9CD6E-C72A-4992-B0C4-C5D0981AAA5F}" presName="theInnerList" presStyleCnt="0"/>
      <dgm:spPr/>
    </dgm:pt>
    <dgm:pt modelId="{F1E8B1AE-B5CD-40F0-9C61-C20D304D3563}" type="pres">
      <dgm:prSet presAssocID="{6E83EB74-5A27-4624-887D-DD2FFE8BE088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57B822-26FC-489E-B2A0-EB993DAFB183}" type="pres">
      <dgm:prSet presAssocID="{6E83EB74-5A27-4624-887D-DD2FFE8BE088}" presName="aSpace2" presStyleCnt="0"/>
      <dgm:spPr/>
    </dgm:pt>
    <dgm:pt modelId="{30333CE7-7132-4E0A-AF1A-F25CA54E6216}" type="pres">
      <dgm:prSet presAssocID="{697FAF1C-11EF-4BC0-AC30-5105714059DD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E743EA-59A6-4E30-BEC3-4B56C8290A32}" type="pres">
      <dgm:prSet presAssocID="{697FAF1C-11EF-4BC0-AC30-5105714059DD}" presName="aSpace2" presStyleCnt="0"/>
      <dgm:spPr/>
    </dgm:pt>
    <dgm:pt modelId="{9CA4D881-2F4F-438B-A149-E2527FD0BA94}" type="pres">
      <dgm:prSet presAssocID="{13D6E5FC-03DE-4DE7-8830-A56D06CD9429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B723FB-FE37-4AFE-9595-A82F92029D9D}" type="presOf" srcId="{538F7384-6968-40DD-B32F-303A6EB061C9}" destId="{E635FB50-62DC-4544-A9E7-0B191CE34CCC}" srcOrd="0" destOrd="1" presId="urn:microsoft.com/office/officeart/2005/8/layout/lProcess2"/>
    <dgm:cxn modelId="{E9F69317-90E0-4177-B0C9-0345F5ADB3E2}" srcId="{0053B972-22C3-4AE6-99F6-F0ABBE5E1C7D}" destId="{5BEC2DD0-480D-4941-A159-20EAD3E0FF84}" srcOrd="0" destOrd="0" parTransId="{A6F01B19-D336-42E4-8BDF-7015B0D61295}" sibTransId="{16578E6A-D7AD-43CD-858E-25167E50175B}"/>
    <dgm:cxn modelId="{4FF8793D-1BBD-40DC-B064-2EBA8F862532}" srcId="{8EC9CD6E-C72A-4992-B0C4-C5D0981AAA5F}" destId="{6E83EB74-5A27-4624-887D-DD2FFE8BE088}" srcOrd="0" destOrd="0" parTransId="{73C7AAFA-E77A-4612-882F-38F720ADBF22}" sibTransId="{56D26C01-989A-4B40-A080-03343F0B4AAE}"/>
    <dgm:cxn modelId="{38780CDB-36E9-4859-9808-690524E5BD47}" type="presOf" srcId="{8EC9CD6E-C72A-4992-B0C4-C5D0981AAA5F}" destId="{56CEBD9B-7956-43E6-8745-A5A93A3B0C9A}" srcOrd="1" destOrd="0" presId="urn:microsoft.com/office/officeart/2005/8/layout/lProcess2"/>
    <dgm:cxn modelId="{FA1F25E8-3E61-429D-A94E-5DD3F4ABFBBC}" type="presOf" srcId="{F3618C01-E87F-4689-99D5-F662ABD4A6B4}" destId="{7099978C-DA61-4102-BCEF-4E8E6244FCB0}" srcOrd="0" destOrd="0" presId="urn:microsoft.com/office/officeart/2005/8/layout/lProcess2"/>
    <dgm:cxn modelId="{74DF4869-972E-4616-8CD1-5E36F0AC73BF}" type="presOf" srcId="{5BEC2DD0-480D-4941-A159-20EAD3E0FF84}" destId="{88C9498A-2D64-40A6-AF94-AF5473C0AE22}" srcOrd="1" destOrd="0" presId="urn:microsoft.com/office/officeart/2005/8/layout/lProcess2"/>
    <dgm:cxn modelId="{1ED378E1-3F43-4CAC-A55E-E34D0C6248BB}" srcId="{8EC9CD6E-C72A-4992-B0C4-C5D0981AAA5F}" destId="{697FAF1C-11EF-4BC0-AC30-5105714059DD}" srcOrd="1" destOrd="0" parTransId="{2609D714-EA9E-480F-8770-DB5938A4E76A}" sibTransId="{14E0C4C3-307A-4035-A693-CC18C6A12FEA}"/>
    <dgm:cxn modelId="{983B0CA7-141C-48FA-9F8D-508BA618AD14}" srcId="{0053B972-22C3-4AE6-99F6-F0ABBE5E1C7D}" destId="{8EC9CD6E-C72A-4992-B0C4-C5D0981AAA5F}" srcOrd="1" destOrd="0" parTransId="{2DFE70AE-C8E0-4C84-A752-9C27DCB8C88A}" sibTransId="{E85D1B03-8FAC-4418-A909-1631C28E65F4}"/>
    <dgm:cxn modelId="{921400E3-247D-4D7E-BE1B-D55C097BDED4}" srcId="{F3618C01-E87F-4689-99D5-F662ABD4A6B4}" destId="{29B62CDB-C79A-494D-9D93-2231F913B8C7}" srcOrd="0" destOrd="0" parTransId="{B8951192-C95C-4746-8881-5DDA5F04EAF7}" sibTransId="{FA26DF39-AEDD-4A95-9AF2-DDAEB4D8B36A}"/>
    <dgm:cxn modelId="{A81E2AF1-100E-4273-8DB1-366474A7032E}" type="presOf" srcId="{8EC9CD6E-C72A-4992-B0C4-C5D0981AAA5F}" destId="{385A5EFB-EA93-4DD9-A2D5-76570F2EBB74}" srcOrd="0" destOrd="0" presId="urn:microsoft.com/office/officeart/2005/8/layout/lProcess2"/>
    <dgm:cxn modelId="{280911D8-9675-4630-A8C6-15D72D730EEF}" srcId="{5BEC2DD0-480D-4941-A159-20EAD3E0FF84}" destId="{F3618C01-E87F-4689-99D5-F662ABD4A6B4}" srcOrd="0" destOrd="0" parTransId="{00A62C61-3E33-47ED-ADE5-523B93145D08}" sibTransId="{7C2EFEED-9126-43B2-9256-AF336977443A}"/>
    <dgm:cxn modelId="{1C2F7195-B256-4B0B-8BA9-5ABC33C622FA}" type="presOf" srcId="{06E0CC1B-BC77-4A99-AD3B-25B15EAADE98}" destId="{E635FB50-62DC-4544-A9E7-0B191CE34CCC}" srcOrd="0" destOrd="0" presId="urn:microsoft.com/office/officeart/2005/8/layout/lProcess2"/>
    <dgm:cxn modelId="{53A2BF9A-DCF8-4D1A-9E55-A047FAADCAE8}" srcId="{5BEC2DD0-480D-4941-A159-20EAD3E0FF84}" destId="{06E0CC1B-BC77-4A99-AD3B-25B15EAADE98}" srcOrd="1" destOrd="0" parTransId="{920EB800-3DDF-4DDC-8CF4-C32E75E263DD}" sibTransId="{C4D44D56-3061-402C-94E8-11D8B277C0FF}"/>
    <dgm:cxn modelId="{DD8E80F4-0B5A-4AD6-B534-1E8F225E6614}" type="presOf" srcId="{697FAF1C-11EF-4BC0-AC30-5105714059DD}" destId="{30333CE7-7132-4E0A-AF1A-F25CA54E6216}" srcOrd="0" destOrd="0" presId="urn:microsoft.com/office/officeart/2005/8/layout/lProcess2"/>
    <dgm:cxn modelId="{3C0462D6-AA8B-4F2D-8A76-0A0E7642F815}" type="presOf" srcId="{29B62CDB-C79A-494D-9D93-2231F913B8C7}" destId="{7099978C-DA61-4102-BCEF-4E8E6244FCB0}" srcOrd="0" destOrd="1" presId="urn:microsoft.com/office/officeart/2005/8/layout/lProcess2"/>
    <dgm:cxn modelId="{5CB89CE0-9A6E-4FB1-8A93-E76A7B7FFFD3}" type="presOf" srcId="{5BEC2DD0-480D-4941-A159-20EAD3E0FF84}" destId="{61F35BC9-3413-4B8E-8629-53195E273C61}" srcOrd="0" destOrd="0" presId="urn:microsoft.com/office/officeart/2005/8/layout/lProcess2"/>
    <dgm:cxn modelId="{FD62B011-789C-407E-BD6E-325D68B36715}" srcId="{8EC9CD6E-C72A-4992-B0C4-C5D0981AAA5F}" destId="{13D6E5FC-03DE-4DE7-8830-A56D06CD9429}" srcOrd="2" destOrd="0" parTransId="{D26D33F5-B5FF-44AB-9C8C-80F7E08437CA}" sibTransId="{FF830E10-B31F-48AD-8049-293B001E3C09}"/>
    <dgm:cxn modelId="{AADA7F36-977E-41FA-A238-F6D8A2BE7032}" type="presOf" srcId="{C6457A59-46EE-46A2-99C9-3933ECD2F32E}" destId="{6E4A3B9E-560A-4056-94B9-9C5C7051AAA3}" srcOrd="0" destOrd="0" presId="urn:microsoft.com/office/officeart/2005/8/layout/lProcess2"/>
    <dgm:cxn modelId="{758C36B6-24AA-404F-B92B-3ABCC4F2CD1E}" srcId="{06E0CC1B-BC77-4A99-AD3B-25B15EAADE98}" destId="{538F7384-6968-40DD-B32F-303A6EB061C9}" srcOrd="0" destOrd="0" parTransId="{3AF4B749-57FE-4128-81D0-7FDB75F81517}" sibTransId="{320154A6-6A53-47D6-B4C9-37E784CB8C4A}"/>
    <dgm:cxn modelId="{FB8C55EC-BFB9-4506-9E13-6C1AA6B01B78}" srcId="{C6457A59-46EE-46A2-99C9-3933ECD2F32E}" destId="{088886D4-0A3D-45FA-8769-7AE6BD1E6B37}" srcOrd="0" destOrd="0" parTransId="{6704F59B-23D6-4CE8-AB6E-2FF824F0A7DD}" sibTransId="{AAD5CBBF-9AE3-4DF0-95AD-DA83423FA9EA}"/>
    <dgm:cxn modelId="{1BD1B987-392A-41F9-B438-5CE71E09F8E1}" type="presOf" srcId="{0053B972-22C3-4AE6-99F6-F0ABBE5E1C7D}" destId="{DFA1A06E-6F3D-466E-A2C5-4A25D3D3C1B7}" srcOrd="0" destOrd="0" presId="urn:microsoft.com/office/officeart/2005/8/layout/lProcess2"/>
    <dgm:cxn modelId="{9E747DE2-2A3C-4D4A-90D2-45C187A3E3E8}" srcId="{5BEC2DD0-480D-4941-A159-20EAD3E0FF84}" destId="{C6457A59-46EE-46A2-99C9-3933ECD2F32E}" srcOrd="2" destOrd="0" parTransId="{2EF1E2A6-C225-4122-879B-9C53A88A7144}" sibTransId="{858F58BA-4B41-499E-8D5D-58A950FC35E6}"/>
    <dgm:cxn modelId="{16D60583-7582-4C77-8C70-2E9E651C789E}" type="presOf" srcId="{088886D4-0A3D-45FA-8769-7AE6BD1E6B37}" destId="{6E4A3B9E-560A-4056-94B9-9C5C7051AAA3}" srcOrd="0" destOrd="1" presId="urn:microsoft.com/office/officeart/2005/8/layout/lProcess2"/>
    <dgm:cxn modelId="{99E6E526-2048-456B-9F6E-9EF66BF3E812}" type="presOf" srcId="{13D6E5FC-03DE-4DE7-8830-A56D06CD9429}" destId="{9CA4D881-2F4F-438B-A149-E2527FD0BA94}" srcOrd="0" destOrd="0" presId="urn:microsoft.com/office/officeart/2005/8/layout/lProcess2"/>
    <dgm:cxn modelId="{3EC274CD-8032-4651-9F3C-5119B6A5A407}" type="presOf" srcId="{6E83EB74-5A27-4624-887D-DD2FFE8BE088}" destId="{F1E8B1AE-B5CD-40F0-9C61-C20D304D3563}" srcOrd="0" destOrd="0" presId="urn:microsoft.com/office/officeart/2005/8/layout/lProcess2"/>
    <dgm:cxn modelId="{0AC6BA8C-912F-4769-8A4E-C2FC97467544}" type="presParOf" srcId="{DFA1A06E-6F3D-466E-A2C5-4A25D3D3C1B7}" destId="{2F90AF97-A032-4325-AEF2-A0EE11737738}" srcOrd="0" destOrd="0" presId="urn:microsoft.com/office/officeart/2005/8/layout/lProcess2"/>
    <dgm:cxn modelId="{114E3774-D676-4922-8E39-E39C1D3F2CFB}" type="presParOf" srcId="{2F90AF97-A032-4325-AEF2-A0EE11737738}" destId="{61F35BC9-3413-4B8E-8629-53195E273C61}" srcOrd="0" destOrd="0" presId="urn:microsoft.com/office/officeart/2005/8/layout/lProcess2"/>
    <dgm:cxn modelId="{2DEA019A-B117-4011-97E7-3C84947F9DB5}" type="presParOf" srcId="{2F90AF97-A032-4325-AEF2-A0EE11737738}" destId="{88C9498A-2D64-40A6-AF94-AF5473C0AE22}" srcOrd="1" destOrd="0" presId="urn:microsoft.com/office/officeart/2005/8/layout/lProcess2"/>
    <dgm:cxn modelId="{4ED7FAA5-63D0-4A9F-9346-2342FB48DEE6}" type="presParOf" srcId="{2F90AF97-A032-4325-AEF2-A0EE11737738}" destId="{AEA27E50-6D84-400C-A5EE-C6A59C132580}" srcOrd="2" destOrd="0" presId="urn:microsoft.com/office/officeart/2005/8/layout/lProcess2"/>
    <dgm:cxn modelId="{8CEAEFF0-663B-4001-A849-CF517A04D77E}" type="presParOf" srcId="{AEA27E50-6D84-400C-A5EE-C6A59C132580}" destId="{A1EF9968-B646-4C9B-B4BC-ED64BD8F99D7}" srcOrd="0" destOrd="0" presId="urn:microsoft.com/office/officeart/2005/8/layout/lProcess2"/>
    <dgm:cxn modelId="{5D21989F-9D32-46E3-871D-70D8732D1700}" type="presParOf" srcId="{A1EF9968-B646-4C9B-B4BC-ED64BD8F99D7}" destId="{7099978C-DA61-4102-BCEF-4E8E6244FCB0}" srcOrd="0" destOrd="0" presId="urn:microsoft.com/office/officeart/2005/8/layout/lProcess2"/>
    <dgm:cxn modelId="{63DC7A9B-9E46-4204-AF59-103BF17FCBCF}" type="presParOf" srcId="{A1EF9968-B646-4C9B-B4BC-ED64BD8F99D7}" destId="{AEA5BB37-F63C-4E56-B070-9898779C60BF}" srcOrd="1" destOrd="0" presId="urn:microsoft.com/office/officeart/2005/8/layout/lProcess2"/>
    <dgm:cxn modelId="{44BCE791-5C91-4E1E-94CB-4D55CA333B51}" type="presParOf" srcId="{A1EF9968-B646-4C9B-B4BC-ED64BD8F99D7}" destId="{E635FB50-62DC-4544-A9E7-0B191CE34CCC}" srcOrd="2" destOrd="0" presId="urn:microsoft.com/office/officeart/2005/8/layout/lProcess2"/>
    <dgm:cxn modelId="{FE3685F7-D087-4406-9969-31516EEE3338}" type="presParOf" srcId="{A1EF9968-B646-4C9B-B4BC-ED64BD8F99D7}" destId="{FB2E41C3-325B-4DC2-8855-E5702DB54AC3}" srcOrd="3" destOrd="0" presId="urn:microsoft.com/office/officeart/2005/8/layout/lProcess2"/>
    <dgm:cxn modelId="{D32CD6BC-6412-4FDA-B818-B64BE4EF33C1}" type="presParOf" srcId="{A1EF9968-B646-4C9B-B4BC-ED64BD8F99D7}" destId="{6E4A3B9E-560A-4056-94B9-9C5C7051AAA3}" srcOrd="4" destOrd="0" presId="urn:microsoft.com/office/officeart/2005/8/layout/lProcess2"/>
    <dgm:cxn modelId="{29861172-82F7-4553-A451-10FC4507FA4F}" type="presParOf" srcId="{DFA1A06E-6F3D-466E-A2C5-4A25D3D3C1B7}" destId="{AC97BBDE-4C90-4378-9D27-6E10F14275F3}" srcOrd="1" destOrd="0" presId="urn:microsoft.com/office/officeart/2005/8/layout/lProcess2"/>
    <dgm:cxn modelId="{A6D820E9-A1C8-420C-90B2-E083DA9B4168}" type="presParOf" srcId="{DFA1A06E-6F3D-466E-A2C5-4A25D3D3C1B7}" destId="{A51485A8-9FCF-44D0-81D8-F63B125DFFA6}" srcOrd="2" destOrd="0" presId="urn:microsoft.com/office/officeart/2005/8/layout/lProcess2"/>
    <dgm:cxn modelId="{70845694-5925-42D5-BAF2-6D72A10BF173}" type="presParOf" srcId="{A51485A8-9FCF-44D0-81D8-F63B125DFFA6}" destId="{385A5EFB-EA93-4DD9-A2D5-76570F2EBB74}" srcOrd="0" destOrd="0" presId="urn:microsoft.com/office/officeart/2005/8/layout/lProcess2"/>
    <dgm:cxn modelId="{DB748BA6-DCB4-4775-B920-4CB8D2A74C93}" type="presParOf" srcId="{A51485A8-9FCF-44D0-81D8-F63B125DFFA6}" destId="{56CEBD9B-7956-43E6-8745-A5A93A3B0C9A}" srcOrd="1" destOrd="0" presId="urn:microsoft.com/office/officeart/2005/8/layout/lProcess2"/>
    <dgm:cxn modelId="{9B8E420E-5DCC-4152-920F-0A5FA53962AA}" type="presParOf" srcId="{A51485A8-9FCF-44D0-81D8-F63B125DFFA6}" destId="{C07A892F-9CEC-4A7C-B539-CB48DE3450D7}" srcOrd="2" destOrd="0" presId="urn:microsoft.com/office/officeart/2005/8/layout/lProcess2"/>
    <dgm:cxn modelId="{0C84FE98-55A6-4DE6-BED2-CB0FA663532E}" type="presParOf" srcId="{C07A892F-9CEC-4A7C-B539-CB48DE3450D7}" destId="{96A8F45C-3B72-4DCE-8714-6920D1E6EE3D}" srcOrd="0" destOrd="0" presId="urn:microsoft.com/office/officeart/2005/8/layout/lProcess2"/>
    <dgm:cxn modelId="{469992D2-A81C-4686-B117-6D6004A5F1BA}" type="presParOf" srcId="{96A8F45C-3B72-4DCE-8714-6920D1E6EE3D}" destId="{F1E8B1AE-B5CD-40F0-9C61-C20D304D3563}" srcOrd="0" destOrd="0" presId="urn:microsoft.com/office/officeart/2005/8/layout/lProcess2"/>
    <dgm:cxn modelId="{D1C20012-2729-49F0-A4CB-ADF39445AB5B}" type="presParOf" srcId="{96A8F45C-3B72-4DCE-8714-6920D1E6EE3D}" destId="{B057B822-26FC-489E-B2A0-EB993DAFB183}" srcOrd="1" destOrd="0" presId="urn:microsoft.com/office/officeart/2005/8/layout/lProcess2"/>
    <dgm:cxn modelId="{4C9502E5-5B9B-4300-B190-3A2D20C335AA}" type="presParOf" srcId="{96A8F45C-3B72-4DCE-8714-6920D1E6EE3D}" destId="{30333CE7-7132-4E0A-AF1A-F25CA54E6216}" srcOrd="2" destOrd="0" presId="urn:microsoft.com/office/officeart/2005/8/layout/lProcess2"/>
    <dgm:cxn modelId="{271050FF-9D8B-4B4B-BD57-15E3F4462089}" type="presParOf" srcId="{96A8F45C-3B72-4DCE-8714-6920D1E6EE3D}" destId="{0CE743EA-59A6-4E30-BEC3-4B56C8290A32}" srcOrd="3" destOrd="0" presId="urn:microsoft.com/office/officeart/2005/8/layout/lProcess2"/>
    <dgm:cxn modelId="{3239317D-F74B-4480-B70A-6B67DDAB9B87}" type="presParOf" srcId="{96A8F45C-3B72-4DCE-8714-6920D1E6EE3D}" destId="{9CA4D881-2F4F-438B-A149-E2527FD0BA9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53B972-22C3-4AE6-99F6-F0ABBE5E1C7D}" type="doc">
      <dgm:prSet loTypeId="urn:microsoft.com/office/officeart/2005/8/layout/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BEC2DD0-480D-4941-A159-20EAD3E0FF84}">
      <dgm:prSet/>
      <dgm:spPr/>
      <dgm:t>
        <a:bodyPr/>
        <a:lstStyle/>
        <a:p>
          <a:r>
            <a:rPr lang="en-US" dirty="0" smtClean="0"/>
            <a:t>User-</a:t>
          </a:r>
          <a:r>
            <a:rPr lang="en-US" dirty="0" err="1" smtClean="0"/>
            <a:t>Superdostt</a:t>
          </a:r>
          <a:r>
            <a:rPr lang="en-US" dirty="0" smtClean="0"/>
            <a:t> Match Metrics:</a:t>
          </a:r>
          <a:endParaRPr lang="en-US" dirty="0"/>
        </a:p>
      </dgm:t>
    </dgm:pt>
    <dgm:pt modelId="{A6F01B19-D336-42E4-8BDF-7015B0D61295}" type="parTrans" cxnId="{E9F69317-90E0-4177-B0C9-0345F5ADB3E2}">
      <dgm:prSet/>
      <dgm:spPr/>
      <dgm:t>
        <a:bodyPr/>
        <a:lstStyle/>
        <a:p>
          <a:endParaRPr lang="en-US"/>
        </a:p>
      </dgm:t>
    </dgm:pt>
    <dgm:pt modelId="{16578E6A-D7AD-43CD-858E-25167E50175B}" type="sibTrans" cxnId="{E9F69317-90E0-4177-B0C9-0345F5ADB3E2}">
      <dgm:prSet/>
      <dgm:spPr/>
      <dgm:t>
        <a:bodyPr/>
        <a:lstStyle/>
        <a:p>
          <a:endParaRPr lang="en-US"/>
        </a:p>
      </dgm:t>
    </dgm:pt>
    <dgm:pt modelId="{BADE0CEE-952A-4B54-AC4C-56A0FB53FABC}">
      <dgm:prSet/>
      <dgm:spPr/>
      <dgm:t>
        <a:bodyPr/>
        <a:lstStyle/>
        <a:p>
          <a:r>
            <a:rPr lang="en-US" dirty="0" smtClean="0"/>
            <a:t>Call Match Rate and Time-to-Match.</a:t>
          </a:r>
          <a:endParaRPr lang="en-US" dirty="0"/>
        </a:p>
      </dgm:t>
    </dgm:pt>
    <dgm:pt modelId="{8057401A-F4CA-4F1C-A45E-EC689E512EE0}" type="parTrans" cxnId="{DC633E0D-3BFA-4675-811E-5D353F956CB0}">
      <dgm:prSet/>
      <dgm:spPr/>
      <dgm:t>
        <a:bodyPr/>
        <a:lstStyle/>
        <a:p>
          <a:endParaRPr lang="en-US"/>
        </a:p>
      </dgm:t>
    </dgm:pt>
    <dgm:pt modelId="{B6AAB2EB-7305-4128-86A6-6AFDFDB9FE86}" type="sibTrans" cxnId="{DC633E0D-3BFA-4675-811E-5D353F956CB0}">
      <dgm:prSet/>
      <dgm:spPr/>
      <dgm:t>
        <a:bodyPr/>
        <a:lstStyle/>
        <a:p>
          <a:endParaRPr lang="en-US"/>
        </a:p>
      </dgm:t>
    </dgm:pt>
    <dgm:pt modelId="{336AA649-385D-4FBA-8540-94313B85AD55}">
      <dgm:prSet/>
      <dgm:spPr/>
      <dgm:t>
        <a:bodyPr/>
        <a:lstStyle/>
        <a:p>
          <a:r>
            <a:rPr lang="en-US" dirty="0" smtClean="0"/>
            <a:t>Match Quality feedback scores.(ratings)</a:t>
          </a:r>
          <a:endParaRPr lang="en-US" dirty="0"/>
        </a:p>
      </dgm:t>
    </dgm:pt>
    <dgm:pt modelId="{4483F0F5-3627-4956-8309-1F1EB7E38319}" type="parTrans" cxnId="{2B4F9563-453B-4E67-A8F3-B480DA9FF7C6}">
      <dgm:prSet/>
      <dgm:spPr/>
      <dgm:t>
        <a:bodyPr/>
        <a:lstStyle/>
        <a:p>
          <a:endParaRPr lang="en-US"/>
        </a:p>
      </dgm:t>
    </dgm:pt>
    <dgm:pt modelId="{2AB60703-9BD4-4D5E-873F-D60CFD873564}" type="sibTrans" cxnId="{2B4F9563-453B-4E67-A8F3-B480DA9FF7C6}">
      <dgm:prSet/>
      <dgm:spPr/>
      <dgm:t>
        <a:bodyPr/>
        <a:lstStyle/>
        <a:p>
          <a:endParaRPr lang="en-US"/>
        </a:p>
      </dgm:t>
    </dgm:pt>
    <dgm:pt modelId="{4C8624C4-EA45-4CEB-A1AA-4909BA069903}">
      <dgm:prSet/>
      <dgm:spPr/>
      <dgm:t>
        <a:bodyPr/>
        <a:lstStyle/>
        <a:p>
          <a:r>
            <a:rPr lang="en-US" smtClean="0"/>
            <a:t>Superdostt Performance Metrics:</a:t>
          </a:r>
          <a:endParaRPr lang="en-US" dirty="0"/>
        </a:p>
      </dgm:t>
    </dgm:pt>
    <dgm:pt modelId="{5FC82EF9-B311-411D-8DC4-B7CCB6E638A1}" type="parTrans" cxnId="{8DA39FCF-95A8-4379-87DE-A580858D5F2B}">
      <dgm:prSet/>
      <dgm:spPr/>
      <dgm:t>
        <a:bodyPr/>
        <a:lstStyle/>
        <a:p>
          <a:endParaRPr lang="en-US"/>
        </a:p>
      </dgm:t>
    </dgm:pt>
    <dgm:pt modelId="{0FA38C4D-92CD-4172-A19A-0602B3D3BFE7}" type="sibTrans" cxnId="{8DA39FCF-95A8-4379-87DE-A580858D5F2B}">
      <dgm:prSet/>
      <dgm:spPr/>
      <dgm:t>
        <a:bodyPr/>
        <a:lstStyle/>
        <a:p>
          <a:endParaRPr lang="en-US"/>
        </a:p>
      </dgm:t>
    </dgm:pt>
    <dgm:pt modelId="{4CD5DB9A-8F76-4543-97F1-1D01B24339B8}">
      <dgm:prSet/>
      <dgm:spPr/>
      <dgm:t>
        <a:bodyPr/>
        <a:lstStyle/>
        <a:p>
          <a:r>
            <a:rPr lang="en-US" dirty="0" smtClean="0"/>
            <a:t>Talk Time (daily/weekly).</a:t>
          </a:r>
          <a:endParaRPr lang="en-US" dirty="0"/>
        </a:p>
      </dgm:t>
    </dgm:pt>
    <dgm:pt modelId="{7CB1A5C9-85F6-44E8-8FA5-800E306F5AE5}" type="parTrans" cxnId="{E2DC71C1-F49E-4933-99E6-458DE7F5464E}">
      <dgm:prSet/>
      <dgm:spPr/>
      <dgm:t>
        <a:bodyPr/>
        <a:lstStyle/>
        <a:p>
          <a:endParaRPr lang="en-US"/>
        </a:p>
      </dgm:t>
    </dgm:pt>
    <dgm:pt modelId="{6383023E-2864-48C2-9785-0EE80F01F24A}" type="sibTrans" cxnId="{E2DC71C1-F49E-4933-99E6-458DE7F5464E}">
      <dgm:prSet/>
      <dgm:spPr/>
      <dgm:t>
        <a:bodyPr/>
        <a:lstStyle/>
        <a:p>
          <a:endParaRPr lang="en-US"/>
        </a:p>
      </dgm:t>
    </dgm:pt>
    <dgm:pt modelId="{2AA50B0D-B00F-4845-8C47-F1FD43CFCC95}">
      <dgm:prSet/>
      <dgm:spPr/>
      <dgm:t>
        <a:bodyPr/>
        <a:lstStyle/>
        <a:p>
          <a:r>
            <a:rPr lang="en-US" dirty="0" smtClean="0"/>
            <a:t>Retention Rate and conversation quality.</a:t>
          </a:r>
          <a:endParaRPr lang="en-US" dirty="0"/>
        </a:p>
      </dgm:t>
    </dgm:pt>
    <dgm:pt modelId="{75BC26A0-7978-438C-8039-206BA61C07D4}" type="parTrans" cxnId="{24E40234-9B8C-437F-9B28-072ED26F55F4}">
      <dgm:prSet/>
      <dgm:spPr/>
      <dgm:t>
        <a:bodyPr/>
        <a:lstStyle/>
        <a:p>
          <a:endParaRPr lang="en-US"/>
        </a:p>
      </dgm:t>
    </dgm:pt>
    <dgm:pt modelId="{66C5340D-27F2-4F54-A150-519584C8D9E4}" type="sibTrans" cxnId="{24E40234-9B8C-437F-9B28-072ED26F55F4}">
      <dgm:prSet/>
      <dgm:spPr/>
      <dgm:t>
        <a:bodyPr/>
        <a:lstStyle/>
        <a:p>
          <a:endParaRPr lang="en-US"/>
        </a:p>
      </dgm:t>
    </dgm:pt>
    <dgm:pt modelId="{C2581F03-BEA4-4D9B-A72D-C6B08F8472D8}">
      <dgm:prSet/>
      <dgm:spPr/>
      <dgm:t>
        <a:bodyPr/>
        <a:lstStyle/>
        <a:p>
          <a:r>
            <a:rPr lang="en-US" dirty="0" smtClean="0"/>
            <a:t> Availability hours vs. demand.</a:t>
          </a:r>
          <a:endParaRPr lang="en-US" dirty="0"/>
        </a:p>
      </dgm:t>
    </dgm:pt>
    <dgm:pt modelId="{D15B917A-22E1-4953-B293-46C53976F91D}" type="parTrans" cxnId="{8EE240E8-0681-43F8-92A4-FD1ACFDD4F36}">
      <dgm:prSet/>
      <dgm:spPr/>
      <dgm:t>
        <a:bodyPr/>
        <a:lstStyle/>
        <a:p>
          <a:endParaRPr lang="en-US"/>
        </a:p>
      </dgm:t>
    </dgm:pt>
    <dgm:pt modelId="{7C56D4AC-77C3-4AE2-8B19-96397DB151FD}" type="sibTrans" cxnId="{8EE240E8-0681-43F8-92A4-FD1ACFDD4F36}">
      <dgm:prSet/>
      <dgm:spPr/>
      <dgm:t>
        <a:bodyPr/>
        <a:lstStyle/>
        <a:p>
          <a:endParaRPr lang="en-US"/>
        </a:p>
      </dgm:t>
    </dgm:pt>
    <dgm:pt modelId="{9C8497BC-9E92-4DC5-B912-05D4D1CAEF4A}" type="pres">
      <dgm:prSet presAssocID="{0053B972-22C3-4AE6-99F6-F0ABBE5E1C7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42AEE5-EB55-4ED2-83DF-498CEFEAE893}" type="pres">
      <dgm:prSet presAssocID="{5BEC2DD0-480D-4941-A159-20EAD3E0FF84}" presName="parentLin" presStyleCnt="0"/>
      <dgm:spPr/>
    </dgm:pt>
    <dgm:pt modelId="{E17028C6-0C9B-4BC1-B893-F3D584ED1181}" type="pres">
      <dgm:prSet presAssocID="{5BEC2DD0-480D-4941-A159-20EAD3E0FF84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FDBFE2E7-AD2F-4FE8-873B-8538C4B0FD48}" type="pres">
      <dgm:prSet presAssocID="{5BEC2DD0-480D-4941-A159-20EAD3E0FF84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87D0C4-6466-4F5E-B10D-E9D783795AE0}" type="pres">
      <dgm:prSet presAssocID="{5BEC2DD0-480D-4941-A159-20EAD3E0FF84}" presName="negativeSpace" presStyleCnt="0"/>
      <dgm:spPr/>
    </dgm:pt>
    <dgm:pt modelId="{F3A9A2C6-593F-443C-B8FE-2788202ED506}" type="pres">
      <dgm:prSet presAssocID="{5BEC2DD0-480D-4941-A159-20EAD3E0FF84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ED5E71-170F-432C-A1B1-8AED553604CC}" type="pres">
      <dgm:prSet presAssocID="{16578E6A-D7AD-43CD-858E-25167E50175B}" presName="spaceBetweenRectangles" presStyleCnt="0"/>
      <dgm:spPr/>
    </dgm:pt>
    <dgm:pt modelId="{120AF6E9-CBF5-4A20-B0A5-F2A0E49660B4}" type="pres">
      <dgm:prSet presAssocID="{4C8624C4-EA45-4CEB-A1AA-4909BA069903}" presName="parentLin" presStyleCnt="0"/>
      <dgm:spPr/>
    </dgm:pt>
    <dgm:pt modelId="{4C7E51FF-198B-467D-BD0C-79686542721F}" type="pres">
      <dgm:prSet presAssocID="{4C8624C4-EA45-4CEB-A1AA-4909BA069903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5116DB07-3352-42E4-BBFF-B404D934FBC2}" type="pres">
      <dgm:prSet presAssocID="{4C8624C4-EA45-4CEB-A1AA-4909BA06990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906801-A813-424C-A3CD-8D820E205E39}" type="pres">
      <dgm:prSet presAssocID="{4C8624C4-EA45-4CEB-A1AA-4909BA069903}" presName="negativeSpace" presStyleCnt="0"/>
      <dgm:spPr/>
    </dgm:pt>
    <dgm:pt modelId="{87CC258F-914F-489B-89EE-901F58E3F425}" type="pres">
      <dgm:prSet presAssocID="{4C8624C4-EA45-4CEB-A1AA-4909BA069903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213BFD-76FE-4280-A914-A885054875AC}" type="presOf" srcId="{2AA50B0D-B00F-4845-8C47-F1FD43CFCC95}" destId="{87CC258F-914F-489B-89EE-901F58E3F425}" srcOrd="0" destOrd="1" presId="urn:microsoft.com/office/officeart/2005/8/layout/list1"/>
    <dgm:cxn modelId="{8EE240E8-0681-43F8-92A4-FD1ACFDD4F36}" srcId="{4C8624C4-EA45-4CEB-A1AA-4909BA069903}" destId="{C2581F03-BEA4-4D9B-A72D-C6B08F8472D8}" srcOrd="2" destOrd="0" parTransId="{D15B917A-22E1-4953-B293-46C53976F91D}" sibTransId="{7C56D4AC-77C3-4AE2-8B19-96397DB151FD}"/>
    <dgm:cxn modelId="{20BC9BFA-031C-4A8F-A188-1E34453DF71B}" type="presOf" srcId="{4C8624C4-EA45-4CEB-A1AA-4909BA069903}" destId="{4C7E51FF-198B-467D-BD0C-79686542721F}" srcOrd="0" destOrd="0" presId="urn:microsoft.com/office/officeart/2005/8/layout/list1"/>
    <dgm:cxn modelId="{AEFEEE2B-06F6-4EB3-9D48-A1A3C03061EF}" type="presOf" srcId="{BADE0CEE-952A-4B54-AC4C-56A0FB53FABC}" destId="{F3A9A2C6-593F-443C-B8FE-2788202ED506}" srcOrd="0" destOrd="0" presId="urn:microsoft.com/office/officeart/2005/8/layout/list1"/>
    <dgm:cxn modelId="{E9F69317-90E0-4177-B0C9-0345F5ADB3E2}" srcId="{0053B972-22C3-4AE6-99F6-F0ABBE5E1C7D}" destId="{5BEC2DD0-480D-4941-A159-20EAD3E0FF84}" srcOrd="0" destOrd="0" parTransId="{A6F01B19-D336-42E4-8BDF-7015B0D61295}" sibTransId="{16578E6A-D7AD-43CD-858E-25167E50175B}"/>
    <dgm:cxn modelId="{8DA39FCF-95A8-4379-87DE-A580858D5F2B}" srcId="{0053B972-22C3-4AE6-99F6-F0ABBE5E1C7D}" destId="{4C8624C4-EA45-4CEB-A1AA-4909BA069903}" srcOrd="1" destOrd="0" parTransId="{5FC82EF9-B311-411D-8DC4-B7CCB6E638A1}" sibTransId="{0FA38C4D-92CD-4172-A19A-0602B3D3BFE7}"/>
    <dgm:cxn modelId="{2366953E-F00A-4C7C-B00B-14F4B77658D1}" type="presOf" srcId="{C2581F03-BEA4-4D9B-A72D-C6B08F8472D8}" destId="{87CC258F-914F-489B-89EE-901F58E3F425}" srcOrd="0" destOrd="2" presId="urn:microsoft.com/office/officeart/2005/8/layout/list1"/>
    <dgm:cxn modelId="{50B10081-7738-4F1E-BE5E-C758B1D3161F}" type="presOf" srcId="{5BEC2DD0-480D-4941-A159-20EAD3E0FF84}" destId="{FDBFE2E7-AD2F-4FE8-873B-8538C4B0FD48}" srcOrd="1" destOrd="0" presId="urn:microsoft.com/office/officeart/2005/8/layout/list1"/>
    <dgm:cxn modelId="{2834DA65-6DB8-41A4-866D-81F0415F089E}" type="presOf" srcId="{4CD5DB9A-8F76-4543-97F1-1D01B24339B8}" destId="{87CC258F-914F-489B-89EE-901F58E3F425}" srcOrd="0" destOrd="0" presId="urn:microsoft.com/office/officeart/2005/8/layout/list1"/>
    <dgm:cxn modelId="{24E40234-9B8C-437F-9B28-072ED26F55F4}" srcId="{4C8624C4-EA45-4CEB-A1AA-4909BA069903}" destId="{2AA50B0D-B00F-4845-8C47-F1FD43CFCC95}" srcOrd="1" destOrd="0" parTransId="{75BC26A0-7978-438C-8039-206BA61C07D4}" sibTransId="{66C5340D-27F2-4F54-A150-519584C8D9E4}"/>
    <dgm:cxn modelId="{E2DC71C1-F49E-4933-99E6-458DE7F5464E}" srcId="{4C8624C4-EA45-4CEB-A1AA-4909BA069903}" destId="{4CD5DB9A-8F76-4543-97F1-1D01B24339B8}" srcOrd="0" destOrd="0" parTransId="{7CB1A5C9-85F6-44E8-8FA5-800E306F5AE5}" sibTransId="{6383023E-2864-48C2-9785-0EE80F01F24A}"/>
    <dgm:cxn modelId="{BD23B2FD-73F5-44FB-A6BD-F565332C347F}" type="presOf" srcId="{336AA649-385D-4FBA-8540-94313B85AD55}" destId="{F3A9A2C6-593F-443C-B8FE-2788202ED506}" srcOrd="0" destOrd="1" presId="urn:microsoft.com/office/officeart/2005/8/layout/list1"/>
    <dgm:cxn modelId="{DC633E0D-3BFA-4675-811E-5D353F956CB0}" srcId="{5BEC2DD0-480D-4941-A159-20EAD3E0FF84}" destId="{BADE0CEE-952A-4B54-AC4C-56A0FB53FABC}" srcOrd="0" destOrd="0" parTransId="{8057401A-F4CA-4F1C-A45E-EC689E512EE0}" sibTransId="{B6AAB2EB-7305-4128-86A6-6AFDFDB9FE86}"/>
    <dgm:cxn modelId="{2B4F9563-453B-4E67-A8F3-B480DA9FF7C6}" srcId="{5BEC2DD0-480D-4941-A159-20EAD3E0FF84}" destId="{336AA649-385D-4FBA-8540-94313B85AD55}" srcOrd="1" destOrd="0" parTransId="{4483F0F5-3627-4956-8309-1F1EB7E38319}" sibTransId="{2AB60703-9BD4-4D5E-873F-D60CFD873564}"/>
    <dgm:cxn modelId="{C333C310-DF7A-483E-8FB4-32404D058987}" type="presOf" srcId="{4C8624C4-EA45-4CEB-A1AA-4909BA069903}" destId="{5116DB07-3352-42E4-BBFF-B404D934FBC2}" srcOrd="1" destOrd="0" presId="urn:microsoft.com/office/officeart/2005/8/layout/list1"/>
    <dgm:cxn modelId="{781900F8-5358-4EB4-82F0-ED73676C8790}" type="presOf" srcId="{0053B972-22C3-4AE6-99F6-F0ABBE5E1C7D}" destId="{9C8497BC-9E92-4DC5-B912-05D4D1CAEF4A}" srcOrd="0" destOrd="0" presId="urn:microsoft.com/office/officeart/2005/8/layout/list1"/>
    <dgm:cxn modelId="{F1A07D98-0D19-4D2E-A439-8D8B088F1CA3}" type="presOf" srcId="{5BEC2DD0-480D-4941-A159-20EAD3E0FF84}" destId="{E17028C6-0C9B-4BC1-B893-F3D584ED1181}" srcOrd="0" destOrd="0" presId="urn:microsoft.com/office/officeart/2005/8/layout/list1"/>
    <dgm:cxn modelId="{0FCA4813-3DFB-4C08-925A-E8129A14E39F}" type="presParOf" srcId="{9C8497BC-9E92-4DC5-B912-05D4D1CAEF4A}" destId="{8C42AEE5-EB55-4ED2-83DF-498CEFEAE893}" srcOrd="0" destOrd="0" presId="urn:microsoft.com/office/officeart/2005/8/layout/list1"/>
    <dgm:cxn modelId="{8E6623A7-B5FA-4DC3-8ECF-247C2D4947D2}" type="presParOf" srcId="{8C42AEE5-EB55-4ED2-83DF-498CEFEAE893}" destId="{E17028C6-0C9B-4BC1-B893-F3D584ED1181}" srcOrd="0" destOrd="0" presId="urn:microsoft.com/office/officeart/2005/8/layout/list1"/>
    <dgm:cxn modelId="{3767CA50-AC56-4AC4-904D-97B956EE0F87}" type="presParOf" srcId="{8C42AEE5-EB55-4ED2-83DF-498CEFEAE893}" destId="{FDBFE2E7-AD2F-4FE8-873B-8538C4B0FD48}" srcOrd="1" destOrd="0" presId="urn:microsoft.com/office/officeart/2005/8/layout/list1"/>
    <dgm:cxn modelId="{F1A333F7-AEB3-428C-89F8-E746834FFFF2}" type="presParOf" srcId="{9C8497BC-9E92-4DC5-B912-05D4D1CAEF4A}" destId="{FA87D0C4-6466-4F5E-B10D-E9D783795AE0}" srcOrd="1" destOrd="0" presId="urn:microsoft.com/office/officeart/2005/8/layout/list1"/>
    <dgm:cxn modelId="{B89FC520-D66E-4619-8496-3D03FB821282}" type="presParOf" srcId="{9C8497BC-9E92-4DC5-B912-05D4D1CAEF4A}" destId="{F3A9A2C6-593F-443C-B8FE-2788202ED506}" srcOrd="2" destOrd="0" presId="urn:microsoft.com/office/officeart/2005/8/layout/list1"/>
    <dgm:cxn modelId="{EEDDE465-B41B-492E-BA8C-279B32E4E328}" type="presParOf" srcId="{9C8497BC-9E92-4DC5-B912-05D4D1CAEF4A}" destId="{7BED5E71-170F-432C-A1B1-8AED553604CC}" srcOrd="3" destOrd="0" presId="urn:microsoft.com/office/officeart/2005/8/layout/list1"/>
    <dgm:cxn modelId="{A27873BC-7BAD-4B0F-8C42-61B5F5E4A0C7}" type="presParOf" srcId="{9C8497BC-9E92-4DC5-B912-05D4D1CAEF4A}" destId="{120AF6E9-CBF5-4A20-B0A5-F2A0E49660B4}" srcOrd="4" destOrd="0" presId="urn:microsoft.com/office/officeart/2005/8/layout/list1"/>
    <dgm:cxn modelId="{198E13AE-646B-479B-9E5D-72488AB4FD06}" type="presParOf" srcId="{120AF6E9-CBF5-4A20-B0A5-F2A0E49660B4}" destId="{4C7E51FF-198B-467D-BD0C-79686542721F}" srcOrd="0" destOrd="0" presId="urn:microsoft.com/office/officeart/2005/8/layout/list1"/>
    <dgm:cxn modelId="{2284912A-660D-43B9-911A-B5B4BFBB6E96}" type="presParOf" srcId="{120AF6E9-CBF5-4A20-B0A5-F2A0E49660B4}" destId="{5116DB07-3352-42E4-BBFF-B404D934FBC2}" srcOrd="1" destOrd="0" presId="urn:microsoft.com/office/officeart/2005/8/layout/list1"/>
    <dgm:cxn modelId="{24D6D7DA-B75E-4E57-AAFD-05705CCF9DDA}" type="presParOf" srcId="{9C8497BC-9E92-4DC5-B912-05D4D1CAEF4A}" destId="{85906801-A813-424C-A3CD-8D820E205E39}" srcOrd="5" destOrd="0" presId="urn:microsoft.com/office/officeart/2005/8/layout/list1"/>
    <dgm:cxn modelId="{68648DB7-F4A6-454B-B3EC-B2EB85D96006}" type="presParOf" srcId="{9C8497BC-9E92-4DC5-B912-05D4D1CAEF4A}" destId="{87CC258F-914F-489B-89EE-901F58E3F42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53B972-22C3-4AE6-99F6-F0ABBE5E1C7D}" type="doc">
      <dgm:prSet loTypeId="urn:microsoft.com/office/officeart/2005/8/layout/pList2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BEC2DD0-480D-4941-A159-20EAD3E0FF84}">
      <dgm:prSet/>
      <dgm:spPr/>
      <dgm:t>
        <a:bodyPr/>
        <a:lstStyle/>
        <a:p>
          <a:r>
            <a:rPr lang="en-US" b="1" dirty="0" smtClean="0"/>
            <a:t>Base Payment</a:t>
          </a:r>
          <a:endParaRPr lang="en-US" dirty="0"/>
        </a:p>
      </dgm:t>
    </dgm:pt>
    <dgm:pt modelId="{A6F01B19-D336-42E4-8BDF-7015B0D61295}" type="parTrans" cxnId="{E9F69317-90E0-4177-B0C9-0345F5ADB3E2}">
      <dgm:prSet/>
      <dgm:spPr/>
      <dgm:t>
        <a:bodyPr/>
        <a:lstStyle/>
        <a:p>
          <a:endParaRPr lang="en-US"/>
        </a:p>
      </dgm:t>
    </dgm:pt>
    <dgm:pt modelId="{16578E6A-D7AD-43CD-858E-25167E50175B}" type="sibTrans" cxnId="{E9F69317-90E0-4177-B0C9-0345F5ADB3E2}">
      <dgm:prSet/>
      <dgm:spPr/>
      <dgm:t>
        <a:bodyPr/>
        <a:lstStyle/>
        <a:p>
          <a:endParaRPr lang="en-US"/>
        </a:p>
      </dgm:t>
    </dgm:pt>
    <dgm:pt modelId="{860B9DD2-EA25-42EC-A961-AED54C16FF0A}">
      <dgm:prSet/>
      <dgm:spPr/>
      <dgm:t>
        <a:bodyPr/>
        <a:lstStyle/>
        <a:p>
          <a:r>
            <a:rPr lang="en-US" b="1" dirty="0" smtClean="0"/>
            <a:t>Hourly Rate</a:t>
          </a:r>
          <a:r>
            <a:rPr lang="en-US" dirty="0" smtClean="0"/>
            <a:t>: A fixed base hourly rate for active </a:t>
          </a:r>
          <a:r>
            <a:rPr lang="en-US" dirty="0" err="1" smtClean="0"/>
            <a:t>Superdostts</a:t>
          </a:r>
          <a:r>
            <a:rPr lang="en-US" dirty="0" smtClean="0"/>
            <a:t>. For example, ₹X per hour of active engagement on calls</a:t>
          </a:r>
          <a:endParaRPr lang="en-US" dirty="0"/>
        </a:p>
      </dgm:t>
    </dgm:pt>
    <dgm:pt modelId="{070B01B1-9B44-4288-9FD9-62AD8CBD2C1D}" type="parTrans" cxnId="{6DBFBA89-C374-40F1-890A-0DA8C5CC7C48}">
      <dgm:prSet/>
      <dgm:spPr/>
      <dgm:t>
        <a:bodyPr/>
        <a:lstStyle/>
        <a:p>
          <a:endParaRPr lang="en-US"/>
        </a:p>
      </dgm:t>
    </dgm:pt>
    <dgm:pt modelId="{0F529784-3243-4214-A6F5-72038DCD82E1}" type="sibTrans" cxnId="{6DBFBA89-C374-40F1-890A-0DA8C5CC7C48}">
      <dgm:prSet/>
      <dgm:spPr/>
      <dgm:t>
        <a:bodyPr/>
        <a:lstStyle/>
        <a:p>
          <a:endParaRPr lang="en-US"/>
        </a:p>
      </dgm:t>
    </dgm:pt>
    <dgm:pt modelId="{B2E76E06-22E4-4E24-B1E4-778D61BA2EFB}">
      <dgm:prSet/>
      <dgm:spPr/>
      <dgm:t>
        <a:bodyPr/>
        <a:lstStyle/>
        <a:p>
          <a:r>
            <a:rPr lang="en-US" b="1" dirty="0" smtClean="0"/>
            <a:t>Performance-Based Incentives</a:t>
          </a:r>
          <a:endParaRPr lang="en-US" dirty="0"/>
        </a:p>
      </dgm:t>
    </dgm:pt>
    <dgm:pt modelId="{4C2FDBAD-3985-4B74-BCC4-E2866DBC286D}" type="parTrans" cxnId="{E2CCBEF0-55E6-4A7E-AEC5-74A26AA4D8CE}">
      <dgm:prSet/>
      <dgm:spPr/>
      <dgm:t>
        <a:bodyPr/>
        <a:lstStyle/>
        <a:p>
          <a:endParaRPr lang="en-US"/>
        </a:p>
      </dgm:t>
    </dgm:pt>
    <dgm:pt modelId="{B6CDE976-5F0F-4D13-9EFB-6D8D68A3CCA0}" type="sibTrans" cxnId="{E2CCBEF0-55E6-4A7E-AEC5-74A26AA4D8CE}">
      <dgm:prSet/>
      <dgm:spPr/>
      <dgm:t>
        <a:bodyPr/>
        <a:lstStyle/>
        <a:p>
          <a:endParaRPr lang="en-US"/>
        </a:p>
      </dgm:t>
    </dgm:pt>
    <dgm:pt modelId="{B3375530-14BD-4EC6-95C2-F26491B59B5B}">
      <dgm:prSet/>
      <dgm:spPr/>
      <dgm:t>
        <a:bodyPr/>
        <a:lstStyle/>
        <a:p>
          <a:pPr algn="ctr"/>
          <a:r>
            <a:rPr lang="en-US" b="1" dirty="0" smtClean="0"/>
            <a:t>Call Duration Bonus  </a:t>
          </a:r>
          <a:r>
            <a:rPr lang="en-US" dirty="0" err="1" smtClean="0"/>
            <a:t>Superdostts</a:t>
          </a:r>
          <a:r>
            <a:rPr lang="en-US" dirty="0" smtClean="0"/>
            <a:t> who consistently meet or exceed a target of 3-4 hours per day/week earn a bonus.</a:t>
          </a:r>
          <a:endParaRPr lang="en-US" dirty="0"/>
        </a:p>
      </dgm:t>
    </dgm:pt>
    <dgm:pt modelId="{4ACAD669-570C-4A9D-8401-D00663DC3EA0}" type="parTrans" cxnId="{53150FD5-FC0D-4873-9420-8832F38A9966}">
      <dgm:prSet/>
      <dgm:spPr/>
      <dgm:t>
        <a:bodyPr/>
        <a:lstStyle/>
        <a:p>
          <a:endParaRPr lang="en-US"/>
        </a:p>
      </dgm:t>
    </dgm:pt>
    <dgm:pt modelId="{D5CDC53C-C21F-459C-8FB0-AF5FA0CD3E08}" type="sibTrans" cxnId="{53150FD5-FC0D-4873-9420-8832F38A9966}">
      <dgm:prSet/>
      <dgm:spPr/>
      <dgm:t>
        <a:bodyPr/>
        <a:lstStyle/>
        <a:p>
          <a:endParaRPr lang="en-US"/>
        </a:p>
      </dgm:t>
    </dgm:pt>
    <dgm:pt modelId="{985A0B82-85AD-47BE-8720-C4FFA483BDDF}">
      <dgm:prSet/>
      <dgm:spPr/>
      <dgm:t>
        <a:bodyPr/>
        <a:lstStyle/>
        <a:p>
          <a:r>
            <a:rPr lang="en-US" b="1" dirty="0" smtClean="0"/>
            <a:t>Peak Hour Premium</a:t>
          </a:r>
          <a:r>
            <a:rPr lang="en-US" dirty="0" smtClean="0"/>
            <a:t> </a:t>
          </a:r>
          <a:r>
            <a:rPr lang="en-US" dirty="0" err="1" smtClean="0"/>
            <a:t>Superdostts</a:t>
          </a:r>
          <a:r>
            <a:rPr lang="en-US" dirty="0" smtClean="0"/>
            <a:t> who work during high-demand times (e.g., 8 PM - 2 AM) can receive a premium rate.</a:t>
          </a:r>
          <a:endParaRPr lang="en-US" dirty="0"/>
        </a:p>
      </dgm:t>
    </dgm:pt>
    <dgm:pt modelId="{1D6BE153-0CA8-4552-9554-ED1F418D7462}" type="parTrans" cxnId="{139B0BC5-E607-47D7-9F74-337542FAEC12}">
      <dgm:prSet/>
      <dgm:spPr/>
      <dgm:t>
        <a:bodyPr/>
        <a:lstStyle/>
        <a:p>
          <a:endParaRPr lang="en-US"/>
        </a:p>
      </dgm:t>
    </dgm:pt>
    <dgm:pt modelId="{F78E29ED-0469-44A8-8709-3102DBA5F470}" type="sibTrans" cxnId="{139B0BC5-E607-47D7-9F74-337542FAEC12}">
      <dgm:prSet/>
      <dgm:spPr/>
      <dgm:t>
        <a:bodyPr/>
        <a:lstStyle/>
        <a:p>
          <a:endParaRPr lang="en-US"/>
        </a:p>
      </dgm:t>
    </dgm:pt>
    <dgm:pt modelId="{5A8168D0-A636-419D-B60A-E8D5BA50DA23}">
      <dgm:prSet/>
      <dgm:spPr/>
      <dgm:t>
        <a:bodyPr/>
        <a:lstStyle/>
        <a:p>
          <a:r>
            <a:rPr lang="en-US" b="1" dirty="0" smtClean="0"/>
            <a:t>Referral Bonus</a:t>
          </a:r>
          <a:r>
            <a:rPr lang="en-US" dirty="0" smtClean="0"/>
            <a:t>: If a </a:t>
          </a:r>
          <a:r>
            <a:rPr lang="en-US" dirty="0" err="1" smtClean="0"/>
            <a:t>Superdostt</a:t>
          </a:r>
          <a:r>
            <a:rPr lang="en-US" dirty="0" smtClean="0"/>
            <a:t> refers other active users who join and remain on the platform, they receive a referral bonus.</a:t>
          </a:r>
          <a:endParaRPr lang="en-US" dirty="0"/>
        </a:p>
      </dgm:t>
    </dgm:pt>
    <dgm:pt modelId="{BC010916-3800-4187-B588-90ED1B6FFB7C}" type="parTrans" cxnId="{321D7871-3D2A-4903-8FD7-EF6B8418ABAA}">
      <dgm:prSet/>
      <dgm:spPr/>
      <dgm:t>
        <a:bodyPr/>
        <a:lstStyle/>
        <a:p>
          <a:endParaRPr lang="en-US"/>
        </a:p>
      </dgm:t>
    </dgm:pt>
    <dgm:pt modelId="{72AEAF11-3887-4D05-8857-3CA4986B3D90}" type="sibTrans" cxnId="{321D7871-3D2A-4903-8FD7-EF6B8418ABAA}">
      <dgm:prSet/>
      <dgm:spPr/>
      <dgm:t>
        <a:bodyPr/>
        <a:lstStyle/>
        <a:p>
          <a:endParaRPr lang="en-US"/>
        </a:p>
      </dgm:t>
    </dgm:pt>
    <dgm:pt modelId="{261F0C4C-9F5C-4944-8F0E-0C12613A01A8}">
      <dgm:prSet/>
      <dgm:spPr/>
      <dgm:t>
        <a:bodyPr/>
        <a:lstStyle/>
        <a:p>
          <a:r>
            <a:rPr lang="en-US" b="1" dirty="0" smtClean="0"/>
            <a:t>Penalty Structure (if applicable)</a:t>
          </a:r>
          <a:endParaRPr lang="en-US" dirty="0"/>
        </a:p>
      </dgm:t>
    </dgm:pt>
    <dgm:pt modelId="{AD42F507-C5BA-4000-802E-432B91AA1016}" type="parTrans" cxnId="{92EE4CC5-9EB1-4222-A13A-F64D0BCE666F}">
      <dgm:prSet/>
      <dgm:spPr/>
      <dgm:t>
        <a:bodyPr/>
        <a:lstStyle/>
        <a:p>
          <a:endParaRPr lang="en-US"/>
        </a:p>
      </dgm:t>
    </dgm:pt>
    <dgm:pt modelId="{58F5D047-55FA-40AF-8EB2-4A762C5F3B28}" type="sibTrans" cxnId="{92EE4CC5-9EB1-4222-A13A-F64D0BCE666F}">
      <dgm:prSet/>
      <dgm:spPr/>
      <dgm:t>
        <a:bodyPr/>
        <a:lstStyle/>
        <a:p>
          <a:endParaRPr lang="en-US"/>
        </a:p>
      </dgm:t>
    </dgm:pt>
    <dgm:pt modelId="{9CB158C4-8BC9-410C-91B4-AE06AFEF6F2C}">
      <dgm:prSet/>
      <dgm:spPr/>
      <dgm:t>
        <a:bodyPr/>
        <a:lstStyle/>
        <a:p>
          <a:r>
            <a:rPr lang="en-US" b="1" smtClean="0"/>
            <a:t>Low Engagement or Inactivity Penalty</a:t>
          </a:r>
          <a:r>
            <a:rPr lang="en-US" smtClean="0"/>
            <a:t>: Superdostts who don’t meet minimum activity thresholds (e.g., less than 5 hours/week) can face a slight penalty or reduced base rate in the next payout cycle. </a:t>
          </a:r>
          <a:endParaRPr lang="en-US" dirty="0"/>
        </a:p>
      </dgm:t>
    </dgm:pt>
    <dgm:pt modelId="{C6738E87-D1DC-44D3-B445-A7586AA97BB4}" type="parTrans" cxnId="{99964CAE-495B-4AB8-8A1D-C31534D92B46}">
      <dgm:prSet/>
      <dgm:spPr/>
      <dgm:t>
        <a:bodyPr/>
        <a:lstStyle/>
        <a:p>
          <a:endParaRPr lang="en-US"/>
        </a:p>
      </dgm:t>
    </dgm:pt>
    <dgm:pt modelId="{660ADF72-997E-4546-BDA0-AAAE37D370A9}" type="sibTrans" cxnId="{99964CAE-495B-4AB8-8A1D-C31534D92B46}">
      <dgm:prSet/>
      <dgm:spPr/>
      <dgm:t>
        <a:bodyPr/>
        <a:lstStyle/>
        <a:p>
          <a:endParaRPr lang="en-US"/>
        </a:p>
      </dgm:t>
    </dgm:pt>
    <dgm:pt modelId="{E5B7711C-9625-4790-9476-6DFFCCA4EC27}">
      <dgm:prSet/>
      <dgm:spPr/>
      <dgm:t>
        <a:bodyPr/>
        <a:lstStyle/>
        <a:p>
          <a:r>
            <a:rPr lang="en-US" smtClean="0"/>
            <a:t>Example: Deduct ₹E for every week below the activity threshold.</a:t>
          </a:r>
          <a:endParaRPr lang="en-US"/>
        </a:p>
      </dgm:t>
    </dgm:pt>
    <dgm:pt modelId="{7F379CC0-BB28-4D26-9583-A2BA12B9C14A}" type="parTrans" cxnId="{F69C9C6C-BF77-4B81-BFB8-DB0147CE00E5}">
      <dgm:prSet/>
      <dgm:spPr/>
      <dgm:t>
        <a:bodyPr/>
        <a:lstStyle/>
        <a:p>
          <a:endParaRPr lang="en-US"/>
        </a:p>
      </dgm:t>
    </dgm:pt>
    <dgm:pt modelId="{58E850FD-B6AA-4DFA-9F0E-498CB8D4890E}" type="sibTrans" cxnId="{F69C9C6C-BF77-4B81-BFB8-DB0147CE00E5}">
      <dgm:prSet/>
      <dgm:spPr/>
      <dgm:t>
        <a:bodyPr/>
        <a:lstStyle/>
        <a:p>
          <a:endParaRPr lang="en-US"/>
        </a:p>
      </dgm:t>
    </dgm:pt>
    <dgm:pt modelId="{3D3835F9-266C-406B-9FC0-B0B7E64B14CE}" type="pres">
      <dgm:prSet presAssocID="{0053B972-22C3-4AE6-99F6-F0ABBE5E1C7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A5B6FEB-EEBF-44FD-9E6F-DEB94137A058}" type="pres">
      <dgm:prSet presAssocID="{0053B972-22C3-4AE6-99F6-F0ABBE5E1C7D}" presName="bkgdShp" presStyleLbl="alignAccFollowNode1" presStyleIdx="0" presStyleCnt="1"/>
      <dgm:spPr/>
    </dgm:pt>
    <dgm:pt modelId="{55D15405-7F67-4244-8D82-7351FD5084E3}" type="pres">
      <dgm:prSet presAssocID="{0053B972-22C3-4AE6-99F6-F0ABBE5E1C7D}" presName="linComp" presStyleCnt="0"/>
      <dgm:spPr/>
    </dgm:pt>
    <dgm:pt modelId="{B43A2032-5AEC-42DC-859D-0B675078B4A1}" type="pres">
      <dgm:prSet presAssocID="{5BEC2DD0-480D-4941-A159-20EAD3E0FF84}" presName="compNode" presStyleCnt="0"/>
      <dgm:spPr/>
    </dgm:pt>
    <dgm:pt modelId="{C0F1FF95-86A3-4717-9F73-6E0A1C03403C}" type="pres">
      <dgm:prSet presAssocID="{5BEC2DD0-480D-4941-A159-20EAD3E0FF8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ED393F-5723-4FDC-A896-9EA68F0B88ED}" type="pres">
      <dgm:prSet presAssocID="{5BEC2DD0-480D-4941-A159-20EAD3E0FF84}" presName="invisiNode" presStyleLbl="node1" presStyleIdx="0" presStyleCnt="3"/>
      <dgm:spPr/>
    </dgm:pt>
    <dgm:pt modelId="{24272799-1AD3-43E1-B0CF-62AF7AB87B33}" type="pres">
      <dgm:prSet presAssocID="{5BEC2DD0-480D-4941-A159-20EAD3E0FF84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06E5215-C62E-4230-B0C3-4EA0D48AA084}" type="pres">
      <dgm:prSet presAssocID="{16578E6A-D7AD-43CD-858E-25167E50175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DACB0F0-88FF-4979-9C2E-02EFCC12BF6E}" type="pres">
      <dgm:prSet presAssocID="{B2E76E06-22E4-4E24-B1E4-778D61BA2EFB}" presName="compNode" presStyleCnt="0"/>
      <dgm:spPr/>
    </dgm:pt>
    <dgm:pt modelId="{5854B4B5-533A-466A-A7BF-B98A11B10E9C}" type="pres">
      <dgm:prSet presAssocID="{B2E76E06-22E4-4E24-B1E4-778D61BA2EF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9F5BC6-D110-4CEA-8A71-3D9BA8E9C3EF}" type="pres">
      <dgm:prSet presAssocID="{B2E76E06-22E4-4E24-B1E4-778D61BA2EFB}" presName="invisiNode" presStyleLbl="node1" presStyleIdx="1" presStyleCnt="3"/>
      <dgm:spPr/>
    </dgm:pt>
    <dgm:pt modelId="{F576A1B1-7FFD-48FE-87FD-282E253C2DAF}" type="pres">
      <dgm:prSet presAssocID="{B2E76E06-22E4-4E24-B1E4-778D61BA2EFB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49332A67-0CA6-476D-87EE-7082037B0FA5}" type="pres">
      <dgm:prSet presAssocID="{B6CDE976-5F0F-4D13-9EFB-6D8D68A3CCA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5A1E558-1C8C-4D62-A5A8-4A2514CFD058}" type="pres">
      <dgm:prSet presAssocID="{261F0C4C-9F5C-4944-8F0E-0C12613A01A8}" presName="compNode" presStyleCnt="0"/>
      <dgm:spPr/>
    </dgm:pt>
    <dgm:pt modelId="{BF85A63F-DB72-4029-B34F-EA19C652F6CB}" type="pres">
      <dgm:prSet presAssocID="{261F0C4C-9F5C-4944-8F0E-0C12613A01A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CCDE71-1E1A-4325-A4A5-DF87DCDC818E}" type="pres">
      <dgm:prSet presAssocID="{261F0C4C-9F5C-4944-8F0E-0C12613A01A8}" presName="invisiNode" presStyleLbl="node1" presStyleIdx="2" presStyleCnt="3"/>
      <dgm:spPr/>
    </dgm:pt>
    <dgm:pt modelId="{A24408B0-42D2-4487-A23B-236CEBBE9F9B}" type="pres">
      <dgm:prSet presAssocID="{261F0C4C-9F5C-4944-8F0E-0C12613A01A8}" presName="imagNod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99964CAE-495B-4AB8-8A1D-C31534D92B46}" srcId="{261F0C4C-9F5C-4944-8F0E-0C12613A01A8}" destId="{9CB158C4-8BC9-410C-91B4-AE06AFEF6F2C}" srcOrd="0" destOrd="0" parTransId="{C6738E87-D1DC-44D3-B445-A7586AA97BB4}" sibTransId="{660ADF72-997E-4546-BDA0-AAAE37D370A9}"/>
    <dgm:cxn modelId="{71E6F90C-5E43-42C5-AD40-71BF1D252EF8}" type="presOf" srcId="{5BEC2DD0-480D-4941-A159-20EAD3E0FF84}" destId="{C0F1FF95-86A3-4717-9F73-6E0A1C03403C}" srcOrd="0" destOrd="0" presId="urn:microsoft.com/office/officeart/2005/8/layout/pList2"/>
    <dgm:cxn modelId="{E37FF851-F3DD-4B98-BA55-0A9CC5FCF1CB}" type="presOf" srcId="{9CB158C4-8BC9-410C-91B4-AE06AFEF6F2C}" destId="{BF85A63F-DB72-4029-B34F-EA19C652F6CB}" srcOrd="0" destOrd="1" presId="urn:microsoft.com/office/officeart/2005/8/layout/pList2"/>
    <dgm:cxn modelId="{F69C9C6C-BF77-4B81-BFB8-DB0147CE00E5}" srcId="{9CB158C4-8BC9-410C-91B4-AE06AFEF6F2C}" destId="{E5B7711C-9625-4790-9476-6DFFCCA4EC27}" srcOrd="0" destOrd="0" parTransId="{7F379CC0-BB28-4D26-9583-A2BA12B9C14A}" sibTransId="{58E850FD-B6AA-4DFA-9F0E-498CB8D4890E}"/>
    <dgm:cxn modelId="{6B7B300C-8EF7-4528-8996-4C52449C78F3}" type="presOf" srcId="{B6CDE976-5F0F-4D13-9EFB-6D8D68A3CCA0}" destId="{49332A67-0CA6-476D-87EE-7082037B0FA5}" srcOrd="0" destOrd="0" presId="urn:microsoft.com/office/officeart/2005/8/layout/pList2"/>
    <dgm:cxn modelId="{321D7871-3D2A-4903-8FD7-EF6B8418ABAA}" srcId="{B2E76E06-22E4-4E24-B1E4-778D61BA2EFB}" destId="{5A8168D0-A636-419D-B60A-E8D5BA50DA23}" srcOrd="2" destOrd="0" parTransId="{BC010916-3800-4187-B588-90ED1B6FFB7C}" sibTransId="{72AEAF11-3887-4D05-8857-3CA4986B3D90}"/>
    <dgm:cxn modelId="{92EE4CC5-9EB1-4222-A13A-F64D0BCE666F}" srcId="{0053B972-22C3-4AE6-99F6-F0ABBE5E1C7D}" destId="{261F0C4C-9F5C-4944-8F0E-0C12613A01A8}" srcOrd="2" destOrd="0" parTransId="{AD42F507-C5BA-4000-802E-432B91AA1016}" sibTransId="{58F5D047-55FA-40AF-8EB2-4A762C5F3B28}"/>
    <dgm:cxn modelId="{9062BF27-0D2C-41CD-8C60-BB6B4FEFCB9C}" type="presOf" srcId="{0053B972-22C3-4AE6-99F6-F0ABBE5E1C7D}" destId="{3D3835F9-266C-406B-9FC0-B0B7E64B14CE}" srcOrd="0" destOrd="0" presId="urn:microsoft.com/office/officeart/2005/8/layout/pList2"/>
    <dgm:cxn modelId="{139B0BC5-E607-47D7-9F74-337542FAEC12}" srcId="{B2E76E06-22E4-4E24-B1E4-778D61BA2EFB}" destId="{985A0B82-85AD-47BE-8720-C4FFA483BDDF}" srcOrd="1" destOrd="0" parTransId="{1D6BE153-0CA8-4552-9554-ED1F418D7462}" sibTransId="{F78E29ED-0469-44A8-8709-3102DBA5F470}"/>
    <dgm:cxn modelId="{E2CCBEF0-55E6-4A7E-AEC5-74A26AA4D8CE}" srcId="{0053B972-22C3-4AE6-99F6-F0ABBE5E1C7D}" destId="{B2E76E06-22E4-4E24-B1E4-778D61BA2EFB}" srcOrd="1" destOrd="0" parTransId="{4C2FDBAD-3985-4B74-BCC4-E2866DBC286D}" sibTransId="{B6CDE976-5F0F-4D13-9EFB-6D8D68A3CCA0}"/>
    <dgm:cxn modelId="{4E0C091C-491D-4A51-954D-E90F1CB5C2CC}" type="presOf" srcId="{B2E76E06-22E4-4E24-B1E4-778D61BA2EFB}" destId="{5854B4B5-533A-466A-A7BF-B98A11B10E9C}" srcOrd="0" destOrd="0" presId="urn:microsoft.com/office/officeart/2005/8/layout/pList2"/>
    <dgm:cxn modelId="{777DA78B-3E68-4CEA-9FA0-C17DB76DDF2D}" type="presOf" srcId="{985A0B82-85AD-47BE-8720-C4FFA483BDDF}" destId="{5854B4B5-533A-466A-A7BF-B98A11B10E9C}" srcOrd="0" destOrd="2" presId="urn:microsoft.com/office/officeart/2005/8/layout/pList2"/>
    <dgm:cxn modelId="{E9F69317-90E0-4177-B0C9-0345F5ADB3E2}" srcId="{0053B972-22C3-4AE6-99F6-F0ABBE5E1C7D}" destId="{5BEC2DD0-480D-4941-A159-20EAD3E0FF84}" srcOrd="0" destOrd="0" parTransId="{A6F01B19-D336-42E4-8BDF-7015B0D61295}" sibTransId="{16578E6A-D7AD-43CD-858E-25167E50175B}"/>
    <dgm:cxn modelId="{6DBFBA89-C374-40F1-890A-0DA8C5CC7C48}" srcId="{5BEC2DD0-480D-4941-A159-20EAD3E0FF84}" destId="{860B9DD2-EA25-42EC-A961-AED54C16FF0A}" srcOrd="0" destOrd="0" parTransId="{070B01B1-9B44-4288-9FD9-62AD8CBD2C1D}" sibTransId="{0F529784-3243-4214-A6F5-72038DCD82E1}"/>
    <dgm:cxn modelId="{905B3EFD-36F4-4B31-BE00-9903912ECEA0}" type="presOf" srcId="{B3375530-14BD-4EC6-95C2-F26491B59B5B}" destId="{5854B4B5-533A-466A-A7BF-B98A11B10E9C}" srcOrd="0" destOrd="1" presId="urn:microsoft.com/office/officeart/2005/8/layout/pList2"/>
    <dgm:cxn modelId="{4B98671A-29EE-4606-A936-54EAEFBE269A}" type="presOf" srcId="{E5B7711C-9625-4790-9476-6DFFCCA4EC27}" destId="{BF85A63F-DB72-4029-B34F-EA19C652F6CB}" srcOrd="0" destOrd="2" presId="urn:microsoft.com/office/officeart/2005/8/layout/pList2"/>
    <dgm:cxn modelId="{77A96C8D-4362-4A82-B23C-69831CE88A1D}" type="presOf" srcId="{860B9DD2-EA25-42EC-A961-AED54C16FF0A}" destId="{C0F1FF95-86A3-4717-9F73-6E0A1C03403C}" srcOrd="0" destOrd="1" presId="urn:microsoft.com/office/officeart/2005/8/layout/pList2"/>
    <dgm:cxn modelId="{9CBE5D9F-3F02-4D20-8E8C-6FBFC0CF9DA6}" type="presOf" srcId="{16578E6A-D7AD-43CD-858E-25167E50175B}" destId="{E06E5215-C62E-4230-B0C3-4EA0D48AA084}" srcOrd="0" destOrd="0" presId="urn:microsoft.com/office/officeart/2005/8/layout/pList2"/>
    <dgm:cxn modelId="{73FF62BF-5208-4DC5-82F9-FB15F5FD03FB}" type="presOf" srcId="{5A8168D0-A636-419D-B60A-E8D5BA50DA23}" destId="{5854B4B5-533A-466A-A7BF-B98A11B10E9C}" srcOrd="0" destOrd="3" presId="urn:microsoft.com/office/officeart/2005/8/layout/pList2"/>
    <dgm:cxn modelId="{53150FD5-FC0D-4873-9420-8832F38A9966}" srcId="{B2E76E06-22E4-4E24-B1E4-778D61BA2EFB}" destId="{B3375530-14BD-4EC6-95C2-F26491B59B5B}" srcOrd="0" destOrd="0" parTransId="{4ACAD669-570C-4A9D-8401-D00663DC3EA0}" sibTransId="{D5CDC53C-C21F-459C-8FB0-AF5FA0CD3E08}"/>
    <dgm:cxn modelId="{09A14D29-B2F0-44F6-84EC-1C481AB408D4}" type="presOf" srcId="{261F0C4C-9F5C-4944-8F0E-0C12613A01A8}" destId="{BF85A63F-DB72-4029-B34F-EA19C652F6CB}" srcOrd="0" destOrd="0" presId="urn:microsoft.com/office/officeart/2005/8/layout/pList2"/>
    <dgm:cxn modelId="{F3F0FCC1-C90A-4F56-8837-BEB9F9E4DC1D}" type="presParOf" srcId="{3D3835F9-266C-406B-9FC0-B0B7E64B14CE}" destId="{5A5B6FEB-EEBF-44FD-9E6F-DEB94137A058}" srcOrd="0" destOrd="0" presId="urn:microsoft.com/office/officeart/2005/8/layout/pList2"/>
    <dgm:cxn modelId="{26F94730-06FA-44E4-A6D3-4287FB9B4B55}" type="presParOf" srcId="{3D3835F9-266C-406B-9FC0-B0B7E64B14CE}" destId="{55D15405-7F67-4244-8D82-7351FD5084E3}" srcOrd="1" destOrd="0" presId="urn:microsoft.com/office/officeart/2005/8/layout/pList2"/>
    <dgm:cxn modelId="{064BFBE5-01CA-4BBB-82C1-AF3B0E6218D3}" type="presParOf" srcId="{55D15405-7F67-4244-8D82-7351FD5084E3}" destId="{B43A2032-5AEC-42DC-859D-0B675078B4A1}" srcOrd="0" destOrd="0" presId="urn:microsoft.com/office/officeart/2005/8/layout/pList2"/>
    <dgm:cxn modelId="{3C5C4994-A99C-4597-B778-83FE466CBB0E}" type="presParOf" srcId="{B43A2032-5AEC-42DC-859D-0B675078B4A1}" destId="{C0F1FF95-86A3-4717-9F73-6E0A1C03403C}" srcOrd="0" destOrd="0" presId="urn:microsoft.com/office/officeart/2005/8/layout/pList2"/>
    <dgm:cxn modelId="{4B260BEE-4893-49E4-BBD8-D3F762937C09}" type="presParOf" srcId="{B43A2032-5AEC-42DC-859D-0B675078B4A1}" destId="{B6ED393F-5723-4FDC-A896-9EA68F0B88ED}" srcOrd="1" destOrd="0" presId="urn:microsoft.com/office/officeart/2005/8/layout/pList2"/>
    <dgm:cxn modelId="{ED7F37FD-0746-4A57-9C09-CE0761F3DAA8}" type="presParOf" srcId="{B43A2032-5AEC-42DC-859D-0B675078B4A1}" destId="{24272799-1AD3-43E1-B0CF-62AF7AB87B33}" srcOrd="2" destOrd="0" presId="urn:microsoft.com/office/officeart/2005/8/layout/pList2"/>
    <dgm:cxn modelId="{D79F4560-11E3-41B6-8E82-F949AB8B3E48}" type="presParOf" srcId="{55D15405-7F67-4244-8D82-7351FD5084E3}" destId="{E06E5215-C62E-4230-B0C3-4EA0D48AA084}" srcOrd="1" destOrd="0" presId="urn:microsoft.com/office/officeart/2005/8/layout/pList2"/>
    <dgm:cxn modelId="{C41BB0BE-CBB0-4053-B7E5-3FF8EEE76DD4}" type="presParOf" srcId="{55D15405-7F67-4244-8D82-7351FD5084E3}" destId="{EDACB0F0-88FF-4979-9C2E-02EFCC12BF6E}" srcOrd="2" destOrd="0" presId="urn:microsoft.com/office/officeart/2005/8/layout/pList2"/>
    <dgm:cxn modelId="{DBD3950B-6AE2-42A8-8874-2D9CE3A27662}" type="presParOf" srcId="{EDACB0F0-88FF-4979-9C2E-02EFCC12BF6E}" destId="{5854B4B5-533A-466A-A7BF-B98A11B10E9C}" srcOrd="0" destOrd="0" presId="urn:microsoft.com/office/officeart/2005/8/layout/pList2"/>
    <dgm:cxn modelId="{F78D42BC-754D-409F-A274-055A8C4BDC2B}" type="presParOf" srcId="{EDACB0F0-88FF-4979-9C2E-02EFCC12BF6E}" destId="{609F5BC6-D110-4CEA-8A71-3D9BA8E9C3EF}" srcOrd="1" destOrd="0" presId="urn:microsoft.com/office/officeart/2005/8/layout/pList2"/>
    <dgm:cxn modelId="{CF752BC1-6AC6-4403-BA79-1C0199BB75E4}" type="presParOf" srcId="{EDACB0F0-88FF-4979-9C2E-02EFCC12BF6E}" destId="{F576A1B1-7FFD-48FE-87FD-282E253C2DAF}" srcOrd="2" destOrd="0" presId="urn:microsoft.com/office/officeart/2005/8/layout/pList2"/>
    <dgm:cxn modelId="{15001F63-ABC2-4BCA-A3DF-EBFAE7B21F99}" type="presParOf" srcId="{55D15405-7F67-4244-8D82-7351FD5084E3}" destId="{49332A67-0CA6-476D-87EE-7082037B0FA5}" srcOrd="3" destOrd="0" presId="urn:microsoft.com/office/officeart/2005/8/layout/pList2"/>
    <dgm:cxn modelId="{FF35C1D5-B2F1-48FF-8564-255B74F6D877}" type="presParOf" srcId="{55D15405-7F67-4244-8D82-7351FD5084E3}" destId="{15A1E558-1C8C-4D62-A5A8-4A2514CFD058}" srcOrd="4" destOrd="0" presId="urn:microsoft.com/office/officeart/2005/8/layout/pList2"/>
    <dgm:cxn modelId="{57006DBF-DC59-4A3B-BBB8-6909C58029B0}" type="presParOf" srcId="{15A1E558-1C8C-4D62-A5A8-4A2514CFD058}" destId="{BF85A63F-DB72-4029-B34F-EA19C652F6CB}" srcOrd="0" destOrd="0" presId="urn:microsoft.com/office/officeart/2005/8/layout/pList2"/>
    <dgm:cxn modelId="{C18E6E60-7C8E-4661-B2E4-67204B5E0D6E}" type="presParOf" srcId="{15A1E558-1C8C-4D62-A5A8-4A2514CFD058}" destId="{12CCDE71-1E1A-4325-A4A5-DF87DCDC818E}" srcOrd="1" destOrd="0" presId="urn:microsoft.com/office/officeart/2005/8/layout/pList2"/>
    <dgm:cxn modelId="{B89F5E50-0109-4ADD-B841-FB40B1F18826}" type="presParOf" srcId="{15A1E558-1C8C-4D62-A5A8-4A2514CFD058}" destId="{A24408B0-42D2-4487-A23B-236CEBBE9F9B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3988D4E-08B6-4F9F-B90A-A3B9FCB14C0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507004-D396-4E28-8D30-6D710A2C3EEC}">
      <dgm:prSet phldrT="[Text]"/>
      <dgm:spPr/>
      <dgm:t>
        <a:bodyPr/>
        <a:lstStyle/>
        <a:p>
          <a:r>
            <a:rPr lang="en-US" b="0" i="0" dirty="0" smtClean="0"/>
            <a:t>Work from Home:</a:t>
          </a:r>
          <a:endParaRPr lang="en-US" dirty="0"/>
        </a:p>
      </dgm:t>
    </dgm:pt>
    <dgm:pt modelId="{3345AB6A-B32B-4250-9511-96C23E1F4961}" type="parTrans" cxnId="{94609DD8-B34E-4F8D-863E-7FDD28BF4260}">
      <dgm:prSet/>
      <dgm:spPr/>
      <dgm:t>
        <a:bodyPr/>
        <a:lstStyle/>
        <a:p>
          <a:endParaRPr lang="en-US"/>
        </a:p>
      </dgm:t>
    </dgm:pt>
    <dgm:pt modelId="{54BFEEC9-8D48-4ED7-AD6F-07A7AB6F4950}" type="sibTrans" cxnId="{94609DD8-B34E-4F8D-863E-7FDD28BF4260}">
      <dgm:prSet/>
      <dgm:spPr/>
      <dgm:t>
        <a:bodyPr/>
        <a:lstStyle/>
        <a:p>
          <a:endParaRPr lang="en-US"/>
        </a:p>
      </dgm:t>
    </dgm:pt>
    <dgm:pt modelId="{B7FC1490-D0E2-464D-AE2D-FC315DA3D590}">
      <dgm:prSet/>
      <dgm:spPr/>
      <dgm:t>
        <a:bodyPr/>
        <a:lstStyle/>
        <a:p>
          <a:r>
            <a:rPr lang="en-US" b="0" i="0" dirty="0" smtClean="0"/>
            <a:t>Gives the employees flexibility and saves their commuting time</a:t>
          </a:r>
          <a:endParaRPr lang="en-US" b="0" i="0" dirty="0"/>
        </a:p>
      </dgm:t>
    </dgm:pt>
    <dgm:pt modelId="{7057E255-CE1E-46F0-A6EB-41D73C74E612}" type="parTrans" cxnId="{BC62E469-B5A3-46BC-A91D-C65EBD59847C}">
      <dgm:prSet/>
      <dgm:spPr/>
      <dgm:t>
        <a:bodyPr/>
        <a:lstStyle/>
        <a:p>
          <a:endParaRPr lang="en-US"/>
        </a:p>
      </dgm:t>
    </dgm:pt>
    <dgm:pt modelId="{E23E58C0-6C46-4E75-8AFF-F97F13F88D12}" type="sibTrans" cxnId="{BC62E469-B5A3-46BC-A91D-C65EBD59847C}">
      <dgm:prSet/>
      <dgm:spPr/>
      <dgm:t>
        <a:bodyPr/>
        <a:lstStyle/>
        <a:p>
          <a:endParaRPr lang="en-US"/>
        </a:p>
      </dgm:t>
    </dgm:pt>
    <dgm:pt modelId="{44C892B8-C034-48EC-915F-F179433683B0}">
      <dgm:prSet/>
      <dgm:spPr/>
      <dgm:t>
        <a:bodyPr/>
        <a:lstStyle/>
        <a:p>
          <a:r>
            <a:rPr lang="en-US" b="0" i="0" dirty="0" smtClean="0"/>
            <a:t>If the work type is mostly digital then there is no dependency for field work</a:t>
          </a:r>
          <a:endParaRPr lang="en-US" b="0" i="0" dirty="0"/>
        </a:p>
      </dgm:t>
    </dgm:pt>
    <dgm:pt modelId="{FE703C04-C8F3-495C-A273-743DE65FFA0B}" type="parTrans" cxnId="{BBBF59B5-F411-410A-982D-C9011299C7ED}">
      <dgm:prSet/>
      <dgm:spPr/>
      <dgm:t>
        <a:bodyPr/>
        <a:lstStyle/>
        <a:p>
          <a:endParaRPr lang="en-US"/>
        </a:p>
      </dgm:t>
    </dgm:pt>
    <dgm:pt modelId="{387BAE3F-AC7A-4DC3-951E-47172B1E40C8}" type="sibTrans" cxnId="{BBBF59B5-F411-410A-982D-C9011299C7ED}">
      <dgm:prSet/>
      <dgm:spPr/>
      <dgm:t>
        <a:bodyPr/>
        <a:lstStyle/>
        <a:p>
          <a:endParaRPr lang="en-US"/>
        </a:p>
      </dgm:t>
    </dgm:pt>
    <dgm:pt modelId="{6AF96474-5877-49FB-AC81-081315696756}">
      <dgm:prSet/>
      <dgm:spPr/>
      <dgm:t>
        <a:bodyPr/>
        <a:lstStyle/>
        <a:p>
          <a:r>
            <a:rPr lang="en-US" b="0" i="0" dirty="0" smtClean="0"/>
            <a:t>It saves the company operational costs</a:t>
          </a:r>
          <a:endParaRPr lang="en-US" b="0" i="0" dirty="0"/>
        </a:p>
      </dgm:t>
    </dgm:pt>
    <dgm:pt modelId="{16798539-72D5-4472-8913-4DF22B9CCF63}" type="parTrans" cxnId="{EA38C214-E2F9-4FE9-9F21-8EF4D14A3C8C}">
      <dgm:prSet/>
      <dgm:spPr/>
      <dgm:t>
        <a:bodyPr/>
        <a:lstStyle/>
        <a:p>
          <a:endParaRPr lang="en-US"/>
        </a:p>
      </dgm:t>
    </dgm:pt>
    <dgm:pt modelId="{44B19F4A-B7E6-4B1E-99F4-6EA0497122CF}" type="sibTrans" cxnId="{EA38C214-E2F9-4FE9-9F21-8EF4D14A3C8C}">
      <dgm:prSet/>
      <dgm:spPr/>
      <dgm:t>
        <a:bodyPr/>
        <a:lstStyle/>
        <a:p>
          <a:endParaRPr lang="en-US"/>
        </a:p>
      </dgm:t>
    </dgm:pt>
    <dgm:pt modelId="{66910BC6-1B07-48FC-ACBC-6028BF9E6649}">
      <dgm:prSet/>
      <dgm:spPr/>
      <dgm:t>
        <a:bodyPr/>
        <a:lstStyle/>
        <a:p>
          <a:r>
            <a:rPr lang="en-US" b="0" i="0" smtClean="0"/>
            <a:t>Work from Office:</a:t>
          </a:r>
          <a:endParaRPr lang="en-US" b="0" i="0"/>
        </a:p>
      </dgm:t>
    </dgm:pt>
    <dgm:pt modelId="{5FF73B5D-75E6-4CD4-B363-DFFC0F05BAF8}" type="parTrans" cxnId="{77018FFD-200C-4343-B59A-475651841680}">
      <dgm:prSet/>
      <dgm:spPr/>
      <dgm:t>
        <a:bodyPr/>
        <a:lstStyle/>
        <a:p>
          <a:endParaRPr lang="en-US"/>
        </a:p>
      </dgm:t>
    </dgm:pt>
    <dgm:pt modelId="{7C0CB3B6-59DE-43DC-8A65-55F688B3902E}" type="sibTrans" cxnId="{77018FFD-200C-4343-B59A-475651841680}">
      <dgm:prSet/>
      <dgm:spPr/>
      <dgm:t>
        <a:bodyPr/>
        <a:lstStyle/>
        <a:p>
          <a:endParaRPr lang="en-US"/>
        </a:p>
      </dgm:t>
    </dgm:pt>
    <dgm:pt modelId="{FF64AD71-1D5B-49E0-896C-6DF02669E08D}">
      <dgm:prSet/>
      <dgm:spPr/>
      <dgm:t>
        <a:bodyPr/>
        <a:lstStyle/>
        <a:p>
          <a:r>
            <a:rPr lang="en-US" b="0" i="0" dirty="0" smtClean="0"/>
            <a:t>Good for employees to connect and network with more people</a:t>
          </a:r>
          <a:endParaRPr lang="en-US" b="0" i="0" dirty="0"/>
        </a:p>
      </dgm:t>
    </dgm:pt>
    <dgm:pt modelId="{D0F7F4F4-AF14-42C6-BDCB-5AEADE3A3088}" type="parTrans" cxnId="{89F11339-B3CC-445A-B351-4A5BC04477C0}">
      <dgm:prSet/>
      <dgm:spPr/>
      <dgm:t>
        <a:bodyPr/>
        <a:lstStyle/>
        <a:p>
          <a:endParaRPr lang="en-US"/>
        </a:p>
      </dgm:t>
    </dgm:pt>
    <dgm:pt modelId="{C5D48322-EDD1-4A6D-A064-B69F54166740}" type="sibTrans" cxnId="{89F11339-B3CC-445A-B351-4A5BC04477C0}">
      <dgm:prSet/>
      <dgm:spPr/>
      <dgm:t>
        <a:bodyPr/>
        <a:lstStyle/>
        <a:p>
          <a:endParaRPr lang="en-US"/>
        </a:p>
      </dgm:t>
    </dgm:pt>
    <dgm:pt modelId="{327F2733-E41E-42B2-9E8E-5FC4E2B78C42}">
      <dgm:prSet/>
      <dgm:spPr/>
      <dgm:t>
        <a:bodyPr/>
        <a:lstStyle/>
        <a:p>
          <a:r>
            <a:rPr lang="en-US" b="0" i="0" dirty="0" smtClean="0"/>
            <a:t>Contribute in making work more efficient as office gives a better working environment</a:t>
          </a:r>
          <a:endParaRPr lang="en-US" b="0" i="0" dirty="0"/>
        </a:p>
      </dgm:t>
    </dgm:pt>
    <dgm:pt modelId="{756B604F-0C06-4D17-9A73-B86F0B5C3EBB}" type="parTrans" cxnId="{02A4941B-DEFB-414F-898E-00B36B4FA496}">
      <dgm:prSet/>
      <dgm:spPr/>
      <dgm:t>
        <a:bodyPr/>
        <a:lstStyle/>
        <a:p>
          <a:endParaRPr lang="en-US"/>
        </a:p>
      </dgm:t>
    </dgm:pt>
    <dgm:pt modelId="{BDDD09E8-F5EC-4183-87BF-1917E4DDA96B}" type="sibTrans" cxnId="{02A4941B-DEFB-414F-898E-00B36B4FA496}">
      <dgm:prSet/>
      <dgm:spPr/>
      <dgm:t>
        <a:bodyPr/>
        <a:lstStyle/>
        <a:p>
          <a:endParaRPr lang="en-US"/>
        </a:p>
      </dgm:t>
    </dgm:pt>
    <dgm:pt modelId="{121F7114-4C46-4C25-9AF5-149F0956EE85}">
      <dgm:prSet/>
      <dgm:spPr/>
      <dgm:t>
        <a:bodyPr/>
        <a:lstStyle/>
        <a:p>
          <a:r>
            <a:rPr lang="en-US" b="0" i="0" dirty="0" smtClean="0"/>
            <a:t>Better team communication and faster conflict resolution</a:t>
          </a:r>
          <a:endParaRPr lang="en-US" b="0" i="0" dirty="0"/>
        </a:p>
      </dgm:t>
    </dgm:pt>
    <dgm:pt modelId="{1C7762B1-2FF2-4D66-BC60-93E5F398235C}" type="parTrans" cxnId="{3575E33F-CF11-4273-8CE5-380EB799BD59}">
      <dgm:prSet/>
      <dgm:spPr/>
      <dgm:t>
        <a:bodyPr/>
        <a:lstStyle/>
        <a:p>
          <a:endParaRPr lang="en-US"/>
        </a:p>
      </dgm:t>
    </dgm:pt>
    <dgm:pt modelId="{0EC041FC-AFBE-4A2F-9B65-CD83E75A4C89}" type="sibTrans" cxnId="{3575E33F-CF11-4273-8CE5-380EB799BD59}">
      <dgm:prSet/>
      <dgm:spPr/>
      <dgm:t>
        <a:bodyPr/>
        <a:lstStyle/>
        <a:p>
          <a:endParaRPr lang="en-US"/>
        </a:p>
      </dgm:t>
    </dgm:pt>
    <dgm:pt modelId="{02029BBF-4C8B-443E-82B5-CF3EA8D977E2}" type="pres">
      <dgm:prSet presAssocID="{C3988D4E-08B6-4F9F-B90A-A3B9FCB14C0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50CE0CE-F591-4F31-9FEC-5E4A6831D671}" type="pres">
      <dgm:prSet presAssocID="{47507004-D396-4E28-8D30-6D710A2C3EEC}" presName="composite" presStyleCnt="0"/>
      <dgm:spPr/>
    </dgm:pt>
    <dgm:pt modelId="{6F2ADFA1-341A-456D-92E6-FF7B9B10E1C0}" type="pres">
      <dgm:prSet presAssocID="{47507004-D396-4E28-8D30-6D710A2C3EEC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65CFCC-D4FD-41F6-8997-0737FA5B9D25}" type="pres">
      <dgm:prSet presAssocID="{47507004-D396-4E28-8D30-6D710A2C3EEC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400AE8-9964-42AD-96F9-174955070F11}" type="pres">
      <dgm:prSet presAssocID="{54BFEEC9-8D48-4ED7-AD6F-07A7AB6F4950}" presName="space" presStyleCnt="0"/>
      <dgm:spPr/>
    </dgm:pt>
    <dgm:pt modelId="{A850393C-2678-4A1A-A9EE-6499D579CD6B}" type="pres">
      <dgm:prSet presAssocID="{66910BC6-1B07-48FC-ACBC-6028BF9E6649}" presName="composite" presStyleCnt="0"/>
      <dgm:spPr/>
    </dgm:pt>
    <dgm:pt modelId="{13880B04-DE9D-4C4D-B79F-DBA13F0D3312}" type="pres">
      <dgm:prSet presAssocID="{66910BC6-1B07-48FC-ACBC-6028BF9E6649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69235F-107D-4BA5-B38C-601F71893D0A}" type="pres">
      <dgm:prSet presAssocID="{66910BC6-1B07-48FC-ACBC-6028BF9E6649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F71951-F35A-43E5-8086-775F8F290FF2}" type="presOf" srcId="{121F7114-4C46-4C25-9AF5-149F0956EE85}" destId="{DB69235F-107D-4BA5-B38C-601F71893D0A}" srcOrd="0" destOrd="2" presId="urn:microsoft.com/office/officeart/2005/8/layout/hList1"/>
    <dgm:cxn modelId="{4BC7F2C1-7681-499F-B640-EA088C92823D}" type="presOf" srcId="{FF64AD71-1D5B-49E0-896C-6DF02669E08D}" destId="{DB69235F-107D-4BA5-B38C-601F71893D0A}" srcOrd="0" destOrd="0" presId="urn:microsoft.com/office/officeart/2005/8/layout/hList1"/>
    <dgm:cxn modelId="{BBBF59B5-F411-410A-982D-C9011299C7ED}" srcId="{47507004-D396-4E28-8D30-6D710A2C3EEC}" destId="{44C892B8-C034-48EC-915F-F179433683B0}" srcOrd="1" destOrd="0" parTransId="{FE703C04-C8F3-495C-A273-743DE65FFA0B}" sibTransId="{387BAE3F-AC7A-4DC3-951E-47172B1E40C8}"/>
    <dgm:cxn modelId="{D7A53013-29A6-4D9A-B709-ECCBF06C6A36}" type="presOf" srcId="{44C892B8-C034-48EC-915F-F179433683B0}" destId="{DD65CFCC-D4FD-41F6-8997-0737FA5B9D25}" srcOrd="0" destOrd="1" presId="urn:microsoft.com/office/officeart/2005/8/layout/hList1"/>
    <dgm:cxn modelId="{BC62E469-B5A3-46BC-A91D-C65EBD59847C}" srcId="{47507004-D396-4E28-8D30-6D710A2C3EEC}" destId="{B7FC1490-D0E2-464D-AE2D-FC315DA3D590}" srcOrd="0" destOrd="0" parTransId="{7057E255-CE1E-46F0-A6EB-41D73C74E612}" sibTransId="{E23E58C0-6C46-4E75-8AFF-F97F13F88D12}"/>
    <dgm:cxn modelId="{77018FFD-200C-4343-B59A-475651841680}" srcId="{C3988D4E-08B6-4F9F-B90A-A3B9FCB14C09}" destId="{66910BC6-1B07-48FC-ACBC-6028BF9E6649}" srcOrd="1" destOrd="0" parTransId="{5FF73B5D-75E6-4CD4-B363-DFFC0F05BAF8}" sibTransId="{7C0CB3B6-59DE-43DC-8A65-55F688B3902E}"/>
    <dgm:cxn modelId="{550DB6EC-0F97-438D-83EB-F875D68A6BC1}" type="presOf" srcId="{66910BC6-1B07-48FC-ACBC-6028BF9E6649}" destId="{13880B04-DE9D-4C4D-B79F-DBA13F0D3312}" srcOrd="0" destOrd="0" presId="urn:microsoft.com/office/officeart/2005/8/layout/hList1"/>
    <dgm:cxn modelId="{8FAB1308-E842-4A99-B32B-18D65C0BFEEA}" type="presOf" srcId="{47507004-D396-4E28-8D30-6D710A2C3EEC}" destId="{6F2ADFA1-341A-456D-92E6-FF7B9B10E1C0}" srcOrd="0" destOrd="0" presId="urn:microsoft.com/office/officeart/2005/8/layout/hList1"/>
    <dgm:cxn modelId="{EA38C214-E2F9-4FE9-9F21-8EF4D14A3C8C}" srcId="{47507004-D396-4E28-8D30-6D710A2C3EEC}" destId="{6AF96474-5877-49FB-AC81-081315696756}" srcOrd="2" destOrd="0" parTransId="{16798539-72D5-4472-8913-4DF22B9CCF63}" sibTransId="{44B19F4A-B7E6-4B1E-99F4-6EA0497122CF}"/>
    <dgm:cxn modelId="{94609DD8-B34E-4F8D-863E-7FDD28BF4260}" srcId="{C3988D4E-08B6-4F9F-B90A-A3B9FCB14C09}" destId="{47507004-D396-4E28-8D30-6D710A2C3EEC}" srcOrd="0" destOrd="0" parTransId="{3345AB6A-B32B-4250-9511-96C23E1F4961}" sibTransId="{54BFEEC9-8D48-4ED7-AD6F-07A7AB6F4950}"/>
    <dgm:cxn modelId="{038BBB36-48B7-45BB-A060-ADBDE64136ED}" type="presOf" srcId="{6AF96474-5877-49FB-AC81-081315696756}" destId="{DD65CFCC-D4FD-41F6-8997-0737FA5B9D25}" srcOrd="0" destOrd="2" presId="urn:microsoft.com/office/officeart/2005/8/layout/hList1"/>
    <dgm:cxn modelId="{08C69259-CEA7-4B48-A8F7-B808AD9CD65D}" type="presOf" srcId="{B7FC1490-D0E2-464D-AE2D-FC315DA3D590}" destId="{DD65CFCC-D4FD-41F6-8997-0737FA5B9D25}" srcOrd="0" destOrd="0" presId="urn:microsoft.com/office/officeart/2005/8/layout/hList1"/>
    <dgm:cxn modelId="{3575E33F-CF11-4273-8CE5-380EB799BD59}" srcId="{66910BC6-1B07-48FC-ACBC-6028BF9E6649}" destId="{121F7114-4C46-4C25-9AF5-149F0956EE85}" srcOrd="2" destOrd="0" parTransId="{1C7762B1-2FF2-4D66-BC60-93E5F398235C}" sibTransId="{0EC041FC-AFBE-4A2F-9B65-CD83E75A4C89}"/>
    <dgm:cxn modelId="{02A4941B-DEFB-414F-898E-00B36B4FA496}" srcId="{66910BC6-1B07-48FC-ACBC-6028BF9E6649}" destId="{327F2733-E41E-42B2-9E8E-5FC4E2B78C42}" srcOrd="1" destOrd="0" parTransId="{756B604F-0C06-4D17-9A73-B86F0B5C3EBB}" sibTransId="{BDDD09E8-F5EC-4183-87BF-1917E4DDA96B}"/>
    <dgm:cxn modelId="{23B688D5-5A93-46D0-BB05-C9DD2E82083B}" type="presOf" srcId="{327F2733-E41E-42B2-9E8E-5FC4E2B78C42}" destId="{DB69235F-107D-4BA5-B38C-601F71893D0A}" srcOrd="0" destOrd="1" presId="urn:microsoft.com/office/officeart/2005/8/layout/hList1"/>
    <dgm:cxn modelId="{89F11339-B3CC-445A-B351-4A5BC04477C0}" srcId="{66910BC6-1B07-48FC-ACBC-6028BF9E6649}" destId="{FF64AD71-1D5B-49E0-896C-6DF02669E08D}" srcOrd="0" destOrd="0" parTransId="{D0F7F4F4-AF14-42C6-BDCB-5AEADE3A3088}" sibTransId="{C5D48322-EDD1-4A6D-A064-B69F54166740}"/>
    <dgm:cxn modelId="{933B8C80-133C-4102-8D5C-2D8B69CCA23E}" type="presOf" srcId="{C3988D4E-08B6-4F9F-B90A-A3B9FCB14C09}" destId="{02029BBF-4C8B-443E-82B5-CF3EA8D977E2}" srcOrd="0" destOrd="0" presId="urn:microsoft.com/office/officeart/2005/8/layout/hList1"/>
    <dgm:cxn modelId="{A2C748BF-240B-43E4-A84E-F10E92184E39}" type="presParOf" srcId="{02029BBF-4C8B-443E-82B5-CF3EA8D977E2}" destId="{750CE0CE-F591-4F31-9FEC-5E4A6831D671}" srcOrd="0" destOrd="0" presId="urn:microsoft.com/office/officeart/2005/8/layout/hList1"/>
    <dgm:cxn modelId="{3FD04375-25DC-470D-AD6E-B315A451958C}" type="presParOf" srcId="{750CE0CE-F591-4F31-9FEC-5E4A6831D671}" destId="{6F2ADFA1-341A-456D-92E6-FF7B9B10E1C0}" srcOrd="0" destOrd="0" presId="urn:microsoft.com/office/officeart/2005/8/layout/hList1"/>
    <dgm:cxn modelId="{8BE9C4D4-2434-4457-91D5-9613072175AE}" type="presParOf" srcId="{750CE0CE-F591-4F31-9FEC-5E4A6831D671}" destId="{DD65CFCC-D4FD-41F6-8997-0737FA5B9D25}" srcOrd="1" destOrd="0" presId="urn:microsoft.com/office/officeart/2005/8/layout/hList1"/>
    <dgm:cxn modelId="{E2E2C31F-83B6-4D6A-839F-9AA64415D691}" type="presParOf" srcId="{02029BBF-4C8B-443E-82B5-CF3EA8D977E2}" destId="{A3400AE8-9964-42AD-96F9-174955070F11}" srcOrd="1" destOrd="0" presId="urn:microsoft.com/office/officeart/2005/8/layout/hList1"/>
    <dgm:cxn modelId="{4C84407D-7D25-4EDE-91FF-45F8234467BB}" type="presParOf" srcId="{02029BBF-4C8B-443E-82B5-CF3EA8D977E2}" destId="{A850393C-2678-4A1A-A9EE-6499D579CD6B}" srcOrd="2" destOrd="0" presId="urn:microsoft.com/office/officeart/2005/8/layout/hList1"/>
    <dgm:cxn modelId="{62E172EC-5550-4AA7-B87B-24D033D9BE1D}" type="presParOf" srcId="{A850393C-2678-4A1A-A9EE-6499D579CD6B}" destId="{13880B04-DE9D-4C4D-B79F-DBA13F0D3312}" srcOrd="0" destOrd="0" presId="urn:microsoft.com/office/officeart/2005/8/layout/hList1"/>
    <dgm:cxn modelId="{3386BEEF-8E7B-473D-9D1E-6F392057A058}" type="presParOf" srcId="{A850393C-2678-4A1A-A9EE-6499D579CD6B}" destId="{DB69235F-107D-4BA5-B38C-601F71893D0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7B1783-6ABC-4322-A38F-78D9B56A8CE5}">
      <dsp:nvSpPr>
        <dsp:cNvPr id="0" name=""/>
        <dsp:cNvSpPr/>
      </dsp:nvSpPr>
      <dsp:spPr>
        <a:xfrm>
          <a:off x="0" y="0"/>
          <a:ext cx="8221437" cy="13904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Gamification &amp; Incentives</a:t>
          </a:r>
          <a:endParaRPr lang="en-US" sz="2100" kern="1200" dirty="0"/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Introduce daily/weekly challenges, streaks, and reward tiers for hitting talk-time milestones.</a:t>
          </a:r>
          <a:endParaRPr lang="en-US" sz="1600" kern="1200" dirty="0"/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Track average talk time, challenge participation rate, and reward redemption rate.</a:t>
          </a:r>
          <a:endParaRPr lang="en-US" sz="1600" kern="1200" dirty="0"/>
        </a:p>
      </dsp:txBody>
      <dsp:txXfrm>
        <a:off x="1783335" y="0"/>
        <a:ext cx="6438101" cy="1390480"/>
      </dsp:txXfrm>
    </dsp:sp>
    <dsp:sp modelId="{FE50EB9E-FFA2-41FB-84D9-96D8E1F0C40B}">
      <dsp:nvSpPr>
        <dsp:cNvPr id="0" name=""/>
        <dsp:cNvSpPr/>
      </dsp:nvSpPr>
      <dsp:spPr>
        <a:xfrm>
          <a:off x="139048" y="139048"/>
          <a:ext cx="1644287" cy="111238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574A0F-4FCD-4306-B9BB-665F6349B843}">
      <dsp:nvSpPr>
        <dsp:cNvPr id="0" name=""/>
        <dsp:cNvSpPr/>
      </dsp:nvSpPr>
      <dsp:spPr>
        <a:xfrm>
          <a:off x="0" y="1529528"/>
          <a:ext cx="8221437" cy="13904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Personalized Conversation Prompts</a:t>
          </a:r>
          <a:endParaRPr lang="en-US" sz="2100" kern="1200" dirty="0"/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Use AI to suggest relevant topics based on user preferences and previous interactions.</a:t>
          </a:r>
          <a:endParaRPr lang="en-US" sz="1600" kern="1200" dirty="0"/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Monitor conversation length, engagement rate, and feedback on topic relevance.</a:t>
          </a:r>
          <a:endParaRPr lang="en-US" sz="1600" kern="1200" dirty="0"/>
        </a:p>
      </dsp:txBody>
      <dsp:txXfrm>
        <a:off x="1783335" y="1529528"/>
        <a:ext cx="6438101" cy="1390480"/>
      </dsp:txXfrm>
    </dsp:sp>
    <dsp:sp modelId="{CA5BB2D8-E0EF-4685-84DB-C12B2842120B}">
      <dsp:nvSpPr>
        <dsp:cNvPr id="0" name=""/>
        <dsp:cNvSpPr/>
      </dsp:nvSpPr>
      <dsp:spPr>
        <a:xfrm>
          <a:off x="139048" y="1668576"/>
          <a:ext cx="1644287" cy="111238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4F17CC-24CC-4B5B-A094-C32B233B7EB7}">
      <dsp:nvSpPr>
        <dsp:cNvPr id="0" name=""/>
        <dsp:cNvSpPr/>
      </dsp:nvSpPr>
      <dsp:spPr>
        <a:xfrm>
          <a:off x="0" y="3059057"/>
          <a:ext cx="8221437" cy="13904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Enhanced User Experience</a:t>
          </a:r>
          <a:endParaRPr lang="en-US" sz="2100" kern="1200" dirty="0"/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Improve the app interface with voice/video features and easy transitions between conversations.</a:t>
          </a:r>
          <a:endParaRPr lang="en-US" sz="1600" kern="1200" dirty="0"/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Track session duration, feature usage, and app retention rate.</a:t>
          </a:r>
          <a:endParaRPr lang="en-US" sz="1600" kern="1200" dirty="0"/>
        </a:p>
      </dsp:txBody>
      <dsp:txXfrm>
        <a:off x="1783335" y="3059057"/>
        <a:ext cx="6438101" cy="1390480"/>
      </dsp:txXfrm>
    </dsp:sp>
    <dsp:sp modelId="{205ECBA1-0F05-4A67-A1C8-28BAEE983855}">
      <dsp:nvSpPr>
        <dsp:cNvPr id="0" name=""/>
        <dsp:cNvSpPr/>
      </dsp:nvSpPr>
      <dsp:spPr>
        <a:xfrm>
          <a:off x="139048" y="3198105"/>
          <a:ext cx="1644287" cy="111238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B404F-BF25-4E36-AAA2-9C646635CCDB}">
      <dsp:nvSpPr>
        <dsp:cNvPr id="0" name=""/>
        <dsp:cNvSpPr/>
      </dsp:nvSpPr>
      <dsp:spPr>
        <a:xfrm rot="10800000">
          <a:off x="1732353" y="2341"/>
          <a:ext cx="5608415" cy="1278830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3929" tIns="72390" rIns="135128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Incentivize Night-Time Engagement</a:t>
          </a:r>
          <a:r>
            <a:rPr lang="en-US" sz="1900" kern="1200" dirty="0" smtClean="0"/>
            <a:t>: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Offer higher incentives for </a:t>
          </a:r>
          <a:r>
            <a:rPr lang="en-US" sz="1500" kern="1200" dirty="0" err="1" smtClean="0"/>
            <a:t>Superdostts</a:t>
          </a:r>
          <a:r>
            <a:rPr lang="en-US" sz="1500" kern="1200" dirty="0" smtClean="0"/>
            <a:t> during off-peak hours (night shifts).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Run limited-time promotions or "Night Owl" bonuses for increased talk time during 8 PM to 2 AM.</a:t>
          </a:r>
          <a:endParaRPr lang="en-US" sz="1500" kern="1200"/>
        </a:p>
      </dsp:txBody>
      <dsp:txXfrm rot="10800000">
        <a:off x="2052060" y="2341"/>
        <a:ext cx="5288708" cy="1278830"/>
      </dsp:txXfrm>
    </dsp:sp>
    <dsp:sp modelId="{9B736AFA-3F56-47E7-8B20-68EBF7ABF246}">
      <dsp:nvSpPr>
        <dsp:cNvPr id="0" name=""/>
        <dsp:cNvSpPr/>
      </dsp:nvSpPr>
      <dsp:spPr>
        <a:xfrm>
          <a:off x="1092938" y="2341"/>
          <a:ext cx="1278830" cy="1278830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A81807-D7EB-4431-AFC6-6F175D436891}">
      <dsp:nvSpPr>
        <dsp:cNvPr id="0" name=""/>
        <dsp:cNvSpPr/>
      </dsp:nvSpPr>
      <dsp:spPr>
        <a:xfrm rot="10800000">
          <a:off x="1732353" y="1662913"/>
          <a:ext cx="5608415" cy="1278830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3929" tIns="72390" rIns="135128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Targeted Push Notifications</a:t>
          </a:r>
          <a:r>
            <a:rPr lang="en-US" sz="1900" kern="1200" dirty="0" smtClean="0"/>
            <a:t>: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Remind Superdostts about increased demand and incentives during night hours.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Encourage Dostts to join and engage during these hours by highlighting available Superdostts.</a:t>
          </a:r>
          <a:endParaRPr lang="en-US" sz="1500" kern="1200"/>
        </a:p>
      </dsp:txBody>
      <dsp:txXfrm rot="10800000">
        <a:off x="2052060" y="1662913"/>
        <a:ext cx="5288708" cy="1278830"/>
      </dsp:txXfrm>
    </dsp:sp>
    <dsp:sp modelId="{0AF3BBBA-77D6-4D11-93B3-25B49F48DFB0}">
      <dsp:nvSpPr>
        <dsp:cNvPr id="0" name=""/>
        <dsp:cNvSpPr/>
      </dsp:nvSpPr>
      <dsp:spPr>
        <a:xfrm>
          <a:off x="1092938" y="1662913"/>
          <a:ext cx="1278830" cy="1278830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BBF822-1A92-4104-831B-0975293E6D06}">
      <dsp:nvSpPr>
        <dsp:cNvPr id="0" name=""/>
        <dsp:cNvSpPr/>
      </dsp:nvSpPr>
      <dsp:spPr>
        <a:xfrm rot="10800000">
          <a:off x="1732353" y="3323484"/>
          <a:ext cx="5608415" cy="1278830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3929" tIns="72390" rIns="135128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User Behavior Analysis</a:t>
          </a:r>
          <a:r>
            <a:rPr lang="en-US" sz="1900" kern="1200" dirty="0" smtClean="0"/>
            <a:t>: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Identify time-sensitive preferences of users during the night and personalize calls accordingly (e.g., calming conversations, specific topics for night shifts).</a:t>
          </a:r>
          <a:endParaRPr lang="en-US" sz="1500" kern="1200"/>
        </a:p>
      </dsp:txBody>
      <dsp:txXfrm rot="10800000">
        <a:off x="2052060" y="3323484"/>
        <a:ext cx="5288708" cy="1278830"/>
      </dsp:txXfrm>
    </dsp:sp>
    <dsp:sp modelId="{B864F9BB-76DE-4951-B737-8D7828DEA755}">
      <dsp:nvSpPr>
        <dsp:cNvPr id="0" name=""/>
        <dsp:cNvSpPr/>
      </dsp:nvSpPr>
      <dsp:spPr>
        <a:xfrm>
          <a:off x="1092938" y="3323484"/>
          <a:ext cx="1278830" cy="1278830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F085FF-7E98-4872-BBE3-A86CD271C25C}">
      <dsp:nvSpPr>
        <dsp:cNvPr id="0" name=""/>
        <dsp:cNvSpPr/>
      </dsp:nvSpPr>
      <dsp:spPr>
        <a:xfrm>
          <a:off x="0" y="0"/>
          <a:ext cx="8735787" cy="2079443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FFE311-4D6D-4723-B160-5B2D9E4D6FE5}">
      <dsp:nvSpPr>
        <dsp:cNvPr id="0" name=""/>
        <dsp:cNvSpPr/>
      </dsp:nvSpPr>
      <dsp:spPr>
        <a:xfrm>
          <a:off x="264479" y="277259"/>
          <a:ext cx="1908564" cy="152492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416BBD-4C93-429C-B25D-95BB7AFD13A7}">
      <dsp:nvSpPr>
        <dsp:cNvPr id="0" name=""/>
        <dsp:cNvSpPr/>
      </dsp:nvSpPr>
      <dsp:spPr>
        <a:xfrm rot="10800000">
          <a:off x="264479" y="2079443"/>
          <a:ext cx="1908564" cy="2541542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/>
            <a:t>Superdostts</a:t>
          </a:r>
          <a:r>
            <a:rPr lang="en-US" sz="2000" b="1" kern="1200" dirty="0" smtClean="0"/>
            <a:t> Availability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Track the number of </a:t>
          </a:r>
          <a:r>
            <a:rPr lang="en-US" sz="1600" kern="1200" dirty="0" err="1" smtClean="0"/>
            <a:t>Superdostts</a:t>
          </a:r>
          <a:r>
            <a:rPr lang="en-US" sz="1600" kern="1200" dirty="0" smtClean="0"/>
            <a:t> active during 8 PM to 2 AM and their average talk time.</a:t>
          </a:r>
          <a:endParaRPr lang="en-US" sz="1600" kern="1200" dirty="0"/>
        </a:p>
      </dsp:txBody>
      <dsp:txXfrm rot="10800000">
        <a:off x="323174" y="2079443"/>
        <a:ext cx="1791174" cy="2482847"/>
      </dsp:txXfrm>
    </dsp:sp>
    <dsp:sp modelId="{4D43401C-B28E-4AD3-BE84-9CF502BFF31F}">
      <dsp:nvSpPr>
        <dsp:cNvPr id="0" name=""/>
        <dsp:cNvSpPr/>
      </dsp:nvSpPr>
      <dsp:spPr>
        <a:xfrm>
          <a:off x="2363900" y="277259"/>
          <a:ext cx="1908564" cy="152492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F037EE-F7FB-4776-B080-8F530868470D}">
      <dsp:nvSpPr>
        <dsp:cNvPr id="0" name=""/>
        <dsp:cNvSpPr/>
      </dsp:nvSpPr>
      <dsp:spPr>
        <a:xfrm rot="10800000">
          <a:off x="2363900" y="2079443"/>
          <a:ext cx="1908564" cy="2541542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Supply vs. Demand </a:t>
          </a:r>
          <a:r>
            <a:rPr lang="en-US" sz="2000" kern="1200" dirty="0" smtClean="0"/>
            <a:t>Measure the gap between available </a:t>
          </a:r>
          <a:r>
            <a:rPr lang="en-US" sz="2000" kern="1200" dirty="0" err="1" smtClean="0"/>
            <a:t>Superdostts</a:t>
          </a:r>
          <a:r>
            <a:rPr lang="en-US" sz="2000" kern="1200" dirty="0" smtClean="0"/>
            <a:t> and waiting </a:t>
          </a:r>
          <a:r>
            <a:rPr lang="en-US" sz="2000" kern="1200" dirty="0" err="1" smtClean="0"/>
            <a:t>Dostts</a:t>
          </a:r>
          <a:r>
            <a:rPr lang="en-US" sz="2000" kern="1200" dirty="0" smtClean="0"/>
            <a:t>.</a:t>
          </a:r>
          <a:endParaRPr lang="en-US" sz="2000" kern="1200" dirty="0"/>
        </a:p>
      </dsp:txBody>
      <dsp:txXfrm rot="10800000">
        <a:off x="2422595" y="2079443"/>
        <a:ext cx="1791174" cy="2482847"/>
      </dsp:txXfrm>
    </dsp:sp>
    <dsp:sp modelId="{0B61BE17-0D27-4A48-AEB2-C5613125E404}">
      <dsp:nvSpPr>
        <dsp:cNvPr id="0" name=""/>
        <dsp:cNvSpPr/>
      </dsp:nvSpPr>
      <dsp:spPr>
        <a:xfrm>
          <a:off x="4463321" y="277259"/>
          <a:ext cx="1908564" cy="152492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19C0F-FF51-449F-890E-C64D17931AAE}">
      <dsp:nvSpPr>
        <dsp:cNvPr id="0" name=""/>
        <dsp:cNvSpPr/>
      </dsp:nvSpPr>
      <dsp:spPr>
        <a:xfrm rot="10800000">
          <a:off x="4463321" y="2079443"/>
          <a:ext cx="1908564" cy="2541542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Engagement Metrics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Monitor user retention, satisfaction ratings, and call duration specifically during these hours.</a:t>
          </a:r>
          <a:endParaRPr lang="en-US" sz="1600" kern="1200" dirty="0"/>
        </a:p>
      </dsp:txBody>
      <dsp:txXfrm rot="10800000">
        <a:off x="4522016" y="2079443"/>
        <a:ext cx="1791174" cy="2482847"/>
      </dsp:txXfrm>
    </dsp:sp>
    <dsp:sp modelId="{BCF33CD9-34D8-471F-9D1C-70B0A0449466}">
      <dsp:nvSpPr>
        <dsp:cNvPr id="0" name=""/>
        <dsp:cNvSpPr/>
      </dsp:nvSpPr>
      <dsp:spPr>
        <a:xfrm>
          <a:off x="6562742" y="277259"/>
          <a:ext cx="1908564" cy="152492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5CEDC8-4717-489A-A375-AB1F0610A7E7}">
      <dsp:nvSpPr>
        <dsp:cNvPr id="0" name=""/>
        <dsp:cNvSpPr/>
      </dsp:nvSpPr>
      <dsp:spPr>
        <a:xfrm rot="10800000">
          <a:off x="6562742" y="2079443"/>
          <a:ext cx="1908564" cy="2541542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Incentive Impact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Track how night-time incentives affect the number of </a:t>
          </a:r>
          <a:r>
            <a:rPr lang="en-US" sz="1600" kern="1200" dirty="0" err="1" smtClean="0"/>
            <a:t>Superdostts</a:t>
          </a:r>
          <a:r>
            <a:rPr lang="en-US" sz="1600" kern="1200" dirty="0" smtClean="0"/>
            <a:t> available and call success rate.</a:t>
          </a:r>
          <a:endParaRPr lang="en-US" sz="1600" kern="1200" dirty="0"/>
        </a:p>
      </dsp:txBody>
      <dsp:txXfrm rot="10800000">
        <a:off x="6621437" y="2079443"/>
        <a:ext cx="1791174" cy="24828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35BC9-3413-4B8E-8629-53195E273C61}">
      <dsp:nvSpPr>
        <dsp:cNvPr id="0" name=""/>
        <dsp:cNvSpPr/>
      </dsp:nvSpPr>
      <dsp:spPr>
        <a:xfrm>
          <a:off x="4159" y="0"/>
          <a:ext cx="4001713" cy="4523016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Pitch</a:t>
          </a:r>
          <a:endParaRPr lang="en-US" sz="6500" kern="1200" dirty="0"/>
        </a:p>
      </dsp:txBody>
      <dsp:txXfrm>
        <a:off x="4159" y="0"/>
        <a:ext cx="4001713" cy="1356904"/>
      </dsp:txXfrm>
    </dsp:sp>
    <dsp:sp modelId="{7099978C-DA61-4102-BCEF-4E8E6244FCB0}">
      <dsp:nvSpPr>
        <dsp:cNvPr id="0" name=""/>
        <dsp:cNvSpPr/>
      </dsp:nvSpPr>
      <dsp:spPr>
        <a:xfrm>
          <a:off x="404331" y="1357291"/>
          <a:ext cx="3201370" cy="8885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Earn Flexibly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Turn your conversations into earnings</a:t>
          </a:r>
          <a:endParaRPr lang="en-US" sz="1600" kern="1200" dirty="0"/>
        </a:p>
      </dsp:txBody>
      <dsp:txXfrm>
        <a:off x="430357" y="1383317"/>
        <a:ext cx="3149318" cy="836539"/>
      </dsp:txXfrm>
    </dsp:sp>
    <dsp:sp modelId="{E635FB50-62DC-4544-A9E7-0B191CE34CCC}">
      <dsp:nvSpPr>
        <dsp:cNvPr id="0" name=""/>
        <dsp:cNvSpPr/>
      </dsp:nvSpPr>
      <dsp:spPr>
        <a:xfrm>
          <a:off x="404331" y="2382589"/>
          <a:ext cx="3201370" cy="8885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Be a Friend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Make an impact through friendly interactions.</a:t>
          </a:r>
          <a:endParaRPr lang="en-US" sz="1600" kern="1200" dirty="0"/>
        </a:p>
      </dsp:txBody>
      <dsp:txXfrm>
        <a:off x="430357" y="2408615"/>
        <a:ext cx="3149318" cy="836539"/>
      </dsp:txXfrm>
    </dsp:sp>
    <dsp:sp modelId="{6E4A3B9E-560A-4056-94B9-9C5C7051AAA3}">
      <dsp:nvSpPr>
        <dsp:cNvPr id="0" name=""/>
        <dsp:cNvSpPr/>
      </dsp:nvSpPr>
      <dsp:spPr>
        <a:xfrm>
          <a:off x="404331" y="3407887"/>
          <a:ext cx="3201370" cy="8885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Flexible and Fun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Work on your schedule, be your own boss.</a:t>
          </a:r>
          <a:endParaRPr lang="en-US" sz="1600" kern="1200" dirty="0"/>
        </a:p>
      </dsp:txBody>
      <dsp:txXfrm>
        <a:off x="430357" y="3433913"/>
        <a:ext cx="3149318" cy="836539"/>
      </dsp:txXfrm>
    </dsp:sp>
    <dsp:sp modelId="{385A5EFB-EA93-4DD9-A2D5-76570F2EBB74}">
      <dsp:nvSpPr>
        <dsp:cNvPr id="0" name=""/>
        <dsp:cNvSpPr/>
      </dsp:nvSpPr>
      <dsp:spPr>
        <a:xfrm>
          <a:off x="4306002" y="0"/>
          <a:ext cx="4001713" cy="4523016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Approach</a:t>
          </a:r>
          <a:endParaRPr lang="en-US" sz="6500" kern="1200" dirty="0"/>
        </a:p>
      </dsp:txBody>
      <dsp:txXfrm>
        <a:off x="4306002" y="0"/>
        <a:ext cx="4001713" cy="1356904"/>
      </dsp:txXfrm>
    </dsp:sp>
    <dsp:sp modelId="{F1E8B1AE-B5CD-40F0-9C61-C20D304D3563}">
      <dsp:nvSpPr>
        <dsp:cNvPr id="0" name=""/>
        <dsp:cNvSpPr/>
      </dsp:nvSpPr>
      <dsp:spPr>
        <a:xfrm>
          <a:off x="4706173" y="1357291"/>
          <a:ext cx="3201370" cy="8885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Highlight success stories.</a:t>
          </a:r>
          <a:endParaRPr lang="en-US" sz="2000" kern="1200" dirty="0"/>
        </a:p>
      </dsp:txBody>
      <dsp:txXfrm>
        <a:off x="4732199" y="1383317"/>
        <a:ext cx="3149318" cy="836539"/>
      </dsp:txXfrm>
    </dsp:sp>
    <dsp:sp modelId="{30333CE7-7132-4E0A-AF1A-F25CA54E6216}">
      <dsp:nvSpPr>
        <dsp:cNvPr id="0" name=""/>
        <dsp:cNvSpPr/>
      </dsp:nvSpPr>
      <dsp:spPr>
        <a:xfrm>
          <a:off x="4706173" y="2382589"/>
          <a:ext cx="3201370" cy="8885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Simplify onboarding.</a:t>
          </a:r>
          <a:endParaRPr lang="en-US" sz="2000" kern="1200" dirty="0"/>
        </a:p>
      </dsp:txBody>
      <dsp:txXfrm>
        <a:off x="4732199" y="2408615"/>
        <a:ext cx="3149318" cy="836539"/>
      </dsp:txXfrm>
    </dsp:sp>
    <dsp:sp modelId="{9CA4D881-2F4F-438B-A149-E2527FD0BA94}">
      <dsp:nvSpPr>
        <dsp:cNvPr id="0" name=""/>
        <dsp:cNvSpPr/>
      </dsp:nvSpPr>
      <dsp:spPr>
        <a:xfrm>
          <a:off x="4706173" y="3407887"/>
          <a:ext cx="3201370" cy="8885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Offer referral bonuses.</a:t>
          </a:r>
          <a:endParaRPr lang="en-US" sz="2000" kern="1200" dirty="0"/>
        </a:p>
      </dsp:txBody>
      <dsp:txXfrm>
        <a:off x="4732199" y="3433913"/>
        <a:ext cx="3149318" cy="8365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A9A2C6-593F-443C-B8FE-2788202ED506}">
      <dsp:nvSpPr>
        <dsp:cNvPr id="0" name=""/>
        <dsp:cNvSpPr/>
      </dsp:nvSpPr>
      <dsp:spPr>
        <a:xfrm>
          <a:off x="0" y="421907"/>
          <a:ext cx="8311876" cy="15435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5094" tIns="583184" rIns="645094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Call Match Rate and Time-to-Match.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Match Quality feedback scores.(ratings)</a:t>
          </a:r>
          <a:endParaRPr lang="en-US" sz="2800" kern="1200" dirty="0"/>
        </a:p>
      </dsp:txBody>
      <dsp:txXfrm>
        <a:off x="0" y="421907"/>
        <a:ext cx="8311876" cy="1543500"/>
      </dsp:txXfrm>
    </dsp:sp>
    <dsp:sp modelId="{FDBFE2E7-AD2F-4FE8-873B-8538C4B0FD48}">
      <dsp:nvSpPr>
        <dsp:cNvPr id="0" name=""/>
        <dsp:cNvSpPr/>
      </dsp:nvSpPr>
      <dsp:spPr>
        <a:xfrm>
          <a:off x="415593" y="8627"/>
          <a:ext cx="5818313" cy="8265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918" tIns="0" rIns="219918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User-</a:t>
          </a:r>
          <a:r>
            <a:rPr lang="en-US" sz="2800" kern="1200" dirty="0" err="1" smtClean="0"/>
            <a:t>Superdostt</a:t>
          </a:r>
          <a:r>
            <a:rPr lang="en-US" sz="2800" kern="1200" dirty="0" smtClean="0"/>
            <a:t> Match Metrics:</a:t>
          </a:r>
          <a:endParaRPr lang="en-US" sz="2800" kern="1200" dirty="0"/>
        </a:p>
      </dsp:txBody>
      <dsp:txXfrm>
        <a:off x="455942" y="48976"/>
        <a:ext cx="5737615" cy="745862"/>
      </dsp:txXfrm>
    </dsp:sp>
    <dsp:sp modelId="{87CC258F-914F-489B-89EE-901F58E3F425}">
      <dsp:nvSpPr>
        <dsp:cNvPr id="0" name=""/>
        <dsp:cNvSpPr/>
      </dsp:nvSpPr>
      <dsp:spPr>
        <a:xfrm>
          <a:off x="0" y="2529888"/>
          <a:ext cx="8311876" cy="19845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5094" tIns="583184" rIns="645094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Talk Time (daily/weekly).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Retention Rate and conversation quality.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 Availability hours vs. demand.</a:t>
          </a:r>
          <a:endParaRPr lang="en-US" sz="2800" kern="1200" dirty="0"/>
        </a:p>
      </dsp:txBody>
      <dsp:txXfrm>
        <a:off x="0" y="2529888"/>
        <a:ext cx="8311876" cy="1984500"/>
      </dsp:txXfrm>
    </dsp:sp>
    <dsp:sp modelId="{5116DB07-3352-42E4-BBFF-B404D934FBC2}">
      <dsp:nvSpPr>
        <dsp:cNvPr id="0" name=""/>
        <dsp:cNvSpPr/>
      </dsp:nvSpPr>
      <dsp:spPr>
        <a:xfrm>
          <a:off x="415593" y="2116608"/>
          <a:ext cx="5818313" cy="8265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918" tIns="0" rIns="219918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Superdostt Performance Metrics:</a:t>
          </a:r>
          <a:endParaRPr lang="en-US" sz="2800" kern="1200" dirty="0"/>
        </a:p>
      </dsp:txBody>
      <dsp:txXfrm>
        <a:off x="455942" y="2156957"/>
        <a:ext cx="5737615" cy="7458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5B6FEB-EEBF-44FD-9E6F-DEB94137A058}">
      <dsp:nvSpPr>
        <dsp:cNvPr id="0" name=""/>
        <dsp:cNvSpPr/>
      </dsp:nvSpPr>
      <dsp:spPr>
        <a:xfrm>
          <a:off x="0" y="0"/>
          <a:ext cx="8311876" cy="2035357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72799-1AD3-43E1-B0CF-62AF7AB87B33}">
      <dsp:nvSpPr>
        <dsp:cNvPr id="0" name=""/>
        <dsp:cNvSpPr/>
      </dsp:nvSpPr>
      <dsp:spPr>
        <a:xfrm>
          <a:off x="249356" y="271380"/>
          <a:ext cx="2441613" cy="149259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F1FF95-86A3-4717-9F73-6E0A1C03403C}">
      <dsp:nvSpPr>
        <dsp:cNvPr id="0" name=""/>
        <dsp:cNvSpPr/>
      </dsp:nvSpPr>
      <dsp:spPr>
        <a:xfrm rot="10800000">
          <a:off x="249356" y="2035357"/>
          <a:ext cx="2441613" cy="2487658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Base Payment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Hourly Rate</a:t>
          </a:r>
          <a:r>
            <a:rPr lang="en-US" sz="1100" kern="1200" dirty="0" smtClean="0"/>
            <a:t>: A fixed base hourly rate for active </a:t>
          </a:r>
          <a:r>
            <a:rPr lang="en-US" sz="1100" kern="1200" dirty="0" err="1" smtClean="0"/>
            <a:t>Superdostts</a:t>
          </a:r>
          <a:r>
            <a:rPr lang="en-US" sz="1100" kern="1200" dirty="0" smtClean="0"/>
            <a:t>. For example, ₹X per hour of active engagement on calls</a:t>
          </a:r>
          <a:endParaRPr lang="en-US" sz="1100" kern="1200" dirty="0"/>
        </a:p>
      </dsp:txBody>
      <dsp:txXfrm rot="10800000">
        <a:off x="324444" y="2035357"/>
        <a:ext cx="2291437" cy="2412570"/>
      </dsp:txXfrm>
    </dsp:sp>
    <dsp:sp modelId="{F576A1B1-7FFD-48FE-87FD-282E253C2DAF}">
      <dsp:nvSpPr>
        <dsp:cNvPr id="0" name=""/>
        <dsp:cNvSpPr/>
      </dsp:nvSpPr>
      <dsp:spPr>
        <a:xfrm>
          <a:off x="2935131" y="271380"/>
          <a:ext cx="2441613" cy="149259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54B4B5-533A-466A-A7BF-B98A11B10E9C}">
      <dsp:nvSpPr>
        <dsp:cNvPr id="0" name=""/>
        <dsp:cNvSpPr/>
      </dsp:nvSpPr>
      <dsp:spPr>
        <a:xfrm rot="10800000">
          <a:off x="2935131" y="2035357"/>
          <a:ext cx="2441613" cy="2487658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Performance-Based Incentives</a:t>
          </a:r>
          <a:endParaRPr lang="en-US" sz="1400" kern="1200" dirty="0"/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Call Duration Bonus  </a:t>
          </a:r>
          <a:r>
            <a:rPr lang="en-US" sz="1100" kern="1200" dirty="0" err="1" smtClean="0"/>
            <a:t>Superdostts</a:t>
          </a:r>
          <a:r>
            <a:rPr lang="en-US" sz="1100" kern="1200" dirty="0" smtClean="0"/>
            <a:t> who consistently meet or exceed a target of 3-4 hours per day/week earn a bonus.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Peak Hour Premium</a:t>
          </a:r>
          <a:r>
            <a:rPr lang="en-US" sz="1100" kern="1200" dirty="0" smtClean="0"/>
            <a:t> </a:t>
          </a:r>
          <a:r>
            <a:rPr lang="en-US" sz="1100" kern="1200" dirty="0" err="1" smtClean="0"/>
            <a:t>Superdostts</a:t>
          </a:r>
          <a:r>
            <a:rPr lang="en-US" sz="1100" kern="1200" dirty="0" smtClean="0"/>
            <a:t> who work during high-demand times (e.g., 8 PM - 2 AM) can receive a premium rate.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dirty="0" smtClean="0"/>
            <a:t>Referral Bonus</a:t>
          </a:r>
          <a:r>
            <a:rPr lang="en-US" sz="1100" kern="1200" dirty="0" smtClean="0"/>
            <a:t>: If a </a:t>
          </a:r>
          <a:r>
            <a:rPr lang="en-US" sz="1100" kern="1200" dirty="0" err="1" smtClean="0"/>
            <a:t>Superdostt</a:t>
          </a:r>
          <a:r>
            <a:rPr lang="en-US" sz="1100" kern="1200" dirty="0" smtClean="0"/>
            <a:t> refers other active users who join and remain on the platform, they receive a referral bonus.</a:t>
          </a:r>
          <a:endParaRPr lang="en-US" sz="1100" kern="1200" dirty="0"/>
        </a:p>
      </dsp:txBody>
      <dsp:txXfrm rot="10800000">
        <a:off x="3010219" y="2035357"/>
        <a:ext cx="2291437" cy="2412570"/>
      </dsp:txXfrm>
    </dsp:sp>
    <dsp:sp modelId="{A24408B0-42D2-4487-A23B-236CEBBE9F9B}">
      <dsp:nvSpPr>
        <dsp:cNvPr id="0" name=""/>
        <dsp:cNvSpPr/>
      </dsp:nvSpPr>
      <dsp:spPr>
        <a:xfrm>
          <a:off x="5620906" y="271380"/>
          <a:ext cx="2441613" cy="149259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85A63F-DB72-4029-B34F-EA19C652F6CB}">
      <dsp:nvSpPr>
        <dsp:cNvPr id="0" name=""/>
        <dsp:cNvSpPr/>
      </dsp:nvSpPr>
      <dsp:spPr>
        <a:xfrm rot="10800000">
          <a:off x="5620906" y="2035357"/>
          <a:ext cx="2441613" cy="2487658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Penalty Structure (if applicable)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1" kern="1200" smtClean="0"/>
            <a:t>Low Engagement or Inactivity Penalty</a:t>
          </a:r>
          <a:r>
            <a:rPr lang="en-US" sz="1100" kern="1200" smtClean="0"/>
            <a:t>: Superdostts who don’t meet minimum activity thresholds (e.g., less than 5 hours/week) can face a slight penalty or reduced base rate in the next payout cycle. </a:t>
          </a:r>
          <a:endParaRPr lang="en-US" sz="1100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smtClean="0"/>
            <a:t>Example: Deduct ₹E for every week below the activity threshold.</a:t>
          </a:r>
          <a:endParaRPr lang="en-US" sz="1100" kern="1200"/>
        </a:p>
      </dsp:txBody>
      <dsp:txXfrm rot="10800000">
        <a:off x="5695994" y="2035357"/>
        <a:ext cx="2291437" cy="24125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2ADFA1-341A-456D-92E6-FF7B9B10E1C0}">
      <dsp:nvSpPr>
        <dsp:cNvPr id="0" name=""/>
        <dsp:cNvSpPr/>
      </dsp:nvSpPr>
      <dsp:spPr>
        <a:xfrm>
          <a:off x="27" y="63943"/>
          <a:ext cx="2641285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smtClean="0"/>
            <a:t>Work from Home:</a:t>
          </a:r>
          <a:endParaRPr lang="en-US" sz="1800" kern="1200" dirty="0"/>
        </a:p>
      </dsp:txBody>
      <dsp:txXfrm>
        <a:off x="27" y="63943"/>
        <a:ext cx="2641285" cy="518400"/>
      </dsp:txXfrm>
    </dsp:sp>
    <dsp:sp modelId="{DD65CFCC-D4FD-41F6-8997-0737FA5B9D25}">
      <dsp:nvSpPr>
        <dsp:cNvPr id="0" name=""/>
        <dsp:cNvSpPr/>
      </dsp:nvSpPr>
      <dsp:spPr>
        <a:xfrm>
          <a:off x="27" y="582343"/>
          <a:ext cx="2641285" cy="25940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kern="1200" dirty="0" smtClean="0"/>
            <a:t>Gives the employees flexibility and saves their commuting time</a:t>
          </a:r>
          <a:endParaRPr lang="en-US" sz="1800" b="0" i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kern="1200" dirty="0" smtClean="0"/>
            <a:t>If the work type is mostly digital then there is no dependency for field work</a:t>
          </a:r>
          <a:endParaRPr lang="en-US" sz="1800" b="0" i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kern="1200" dirty="0" smtClean="0"/>
            <a:t>It saves the company operational costs</a:t>
          </a:r>
          <a:endParaRPr lang="en-US" sz="1800" b="0" i="0" kern="1200" dirty="0"/>
        </a:p>
      </dsp:txBody>
      <dsp:txXfrm>
        <a:off x="27" y="582343"/>
        <a:ext cx="2641285" cy="2594025"/>
      </dsp:txXfrm>
    </dsp:sp>
    <dsp:sp modelId="{13880B04-DE9D-4C4D-B79F-DBA13F0D3312}">
      <dsp:nvSpPr>
        <dsp:cNvPr id="0" name=""/>
        <dsp:cNvSpPr/>
      </dsp:nvSpPr>
      <dsp:spPr>
        <a:xfrm>
          <a:off x="3011093" y="63943"/>
          <a:ext cx="2641285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smtClean="0"/>
            <a:t>Work from Office:</a:t>
          </a:r>
          <a:endParaRPr lang="en-US" sz="1800" b="0" i="0" kern="1200"/>
        </a:p>
      </dsp:txBody>
      <dsp:txXfrm>
        <a:off x="3011093" y="63943"/>
        <a:ext cx="2641285" cy="518400"/>
      </dsp:txXfrm>
    </dsp:sp>
    <dsp:sp modelId="{DB69235F-107D-4BA5-B38C-601F71893D0A}">
      <dsp:nvSpPr>
        <dsp:cNvPr id="0" name=""/>
        <dsp:cNvSpPr/>
      </dsp:nvSpPr>
      <dsp:spPr>
        <a:xfrm>
          <a:off x="3011093" y="582343"/>
          <a:ext cx="2641285" cy="25940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kern="1200" dirty="0" smtClean="0"/>
            <a:t>Good for employees to connect and network with more people</a:t>
          </a:r>
          <a:endParaRPr lang="en-US" sz="1800" b="0" i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kern="1200" dirty="0" smtClean="0"/>
            <a:t>Contribute in making work more efficient as office gives a better working environment</a:t>
          </a:r>
          <a:endParaRPr lang="en-US" sz="1800" b="0" i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kern="1200" dirty="0" smtClean="0"/>
            <a:t>Better team communication and faster conflict resolution</a:t>
          </a:r>
          <a:endParaRPr lang="en-US" sz="1800" b="0" i="0" kern="1200" dirty="0"/>
        </a:p>
      </dsp:txBody>
      <dsp:txXfrm>
        <a:off x="3011093" y="582343"/>
        <a:ext cx="2641285" cy="25940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07BF0-7FF1-4D66-924D-058009F043DA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834D70-C0E6-45C9-A91F-14C1D1375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59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834D70-C0E6-45C9-A91F-14C1D13752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38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33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90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0859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8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948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88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18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28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74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28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61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78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77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31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85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37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7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8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>
                <a:effectLst>
                  <a:glow rad="127000">
                    <a:schemeClr val="accent1">
                      <a:alpha val="88000"/>
                    </a:schemeClr>
                  </a:glow>
                </a:effectLst>
              </a:rPr>
              <a:t>Strategies for Enhancing </a:t>
            </a:r>
            <a:r>
              <a:rPr dirty="0" err="1">
                <a:effectLst>
                  <a:glow rad="127000">
                    <a:schemeClr val="accent1">
                      <a:alpha val="88000"/>
                    </a:schemeClr>
                  </a:glow>
                </a:effectLst>
              </a:rPr>
              <a:t>Dostt</a:t>
            </a:r>
            <a:r>
              <a:rPr dirty="0">
                <a:effectLst>
                  <a:glow rad="127000">
                    <a:schemeClr val="accent1">
                      <a:alpha val="88000"/>
                    </a:schemeClr>
                  </a:glow>
                </a:effectLst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dirty="0">
                <a:solidFill>
                  <a:schemeClr val="bg1"/>
                </a:solidFill>
              </a:rPr>
              <a:t>Analysis and </a:t>
            </a:r>
            <a:r>
              <a:rPr dirty="0" smtClean="0">
                <a:solidFill>
                  <a:schemeClr val="bg1"/>
                </a:solidFill>
              </a:rPr>
              <a:t>Recommendations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By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Jayant </a:t>
            </a:r>
            <a:r>
              <a:rPr lang="en-US" dirty="0" err="1" smtClean="0">
                <a:solidFill>
                  <a:schemeClr val="bg1"/>
                </a:solidFill>
              </a:rPr>
              <a:t>jain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1" y="3118757"/>
            <a:ext cx="686990" cy="544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325" y="434820"/>
            <a:ext cx="6896534" cy="1080938"/>
          </a:xfrm>
        </p:spPr>
        <p:txBody>
          <a:bodyPr>
            <a:normAutofit/>
          </a:bodyPr>
          <a:lstStyle/>
          <a:p>
            <a:r>
              <a:rPr b="1" dirty="0">
                <a:ln>
                  <a:solidFill>
                    <a:schemeClr val="accent1">
                      <a:hueOff val="0"/>
                      <a:satOff val="0"/>
                      <a:lumOff val="0"/>
                    </a:schemeClr>
                  </a:solidFill>
                </a:ln>
              </a:rPr>
              <a:t>Increasing Average Talk Time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166320270"/>
              </p:ext>
            </p:extLst>
          </p:nvPr>
        </p:nvGraphicFramePr>
        <p:xfrm>
          <a:off x="433873" y="2065563"/>
          <a:ext cx="8221437" cy="4449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Pentagon 15"/>
          <p:cNvSpPr/>
          <p:nvPr/>
        </p:nvSpPr>
        <p:spPr>
          <a:xfrm>
            <a:off x="433872" y="1823247"/>
            <a:ext cx="3346191" cy="4846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Based on play store review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782" y="422576"/>
            <a:ext cx="7773338" cy="1596177"/>
          </a:xfr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r>
              <a:rPr b="1" dirty="0">
                <a:ln>
                  <a:solidFill>
                    <a:schemeClr val="accent1">
                      <a:hueOff val="0"/>
                      <a:satOff val="0"/>
                      <a:lumOff val="0"/>
                    </a:schemeClr>
                  </a:solidFill>
                </a:ln>
              </a:rPr>
              <a:t>Solving Night-Time Mismatch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356140132"/>
              </p:ext>
            </p:extLst>
          </p:nvPr>
        </p:nvGraphicFramePr>
        <p:xfrm>
          <a:off x="0" y="1616528"/>
          <a:ext cx="8433707" cy="4604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n>
                  <a:solidFill>
                    <a:schemeClr val="accent1">
                      <a:hueOff val="0"/>
                      <a:satOff val="0"/>
                      <a:lumOff val="0"/>
                    </a:schemeClr>
                  </a:solidFill>
                </a:ln>
              </a:rPr>
              <a:t>TRACKING MISMATCH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01771556"/>
              </p:ext>
            </p:extLst>
          </p:nvPr>
        </p:nvGraphicFramePr>
        <p:xfrm>
          <a:off x="138791" y="1755321"/>
          <a:ext cx="8735787" cy="4620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890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b="1" dirty="0">
                <a:ln>
                  <a:solidFill>
                    <a:schemeClr val="accent1">
                      <a:hueOff val="0"/>
                      <a:satOff val="0"/>
                      <a:lumOff val="0"/>
                    </a:schemeClr>
                  </a:solidFill>
                </a:ln>
              </a:rPr>
              <a:t>Converting </a:t>
            </a:r>
            <a:r>
              <a:rPr lang="en-US" b="1" dirty="0">
                <a:ln>
                  <a:solidFill>
                    <a:schemeClr val="accent1">
                      <a:hueOff val="0"/>
                      <a:satOff val="0"/>
                      <a:lumOff val="0"/>
                    </a:schemeClr>
                  </a:solidFill>
                </a:ln>
              </a:rPr>
              <a:t>DOSTS</a:t>
            </a:r>
            <a:r>
              <a:rPr b="1" dirty="0">
                <a:ln>
                  <a:solidFill>
                    <a:schemeClr val="accent1">
                      <a:hueOff val="0"/>
                      <a:satOff val="0"/>
                      <a:lumOff val="0"/>
                    </a:schemeClr>
                  </a:solidFill>
                </a:ln>
              </a:rPr>
              <a:t> to </a:t>
            </a:r>
            <a:r>
              <a:rPr b="1" dirty="0" err="1">
                <a:ln>
                  <a:solidFill>
                    <a:schemeClr val="accent1">
                      <a:hueOff val="0"/>
                      <a:satOff val="0"/>
                      <a:lumOff val="0"/>
                    </a:schemeClr>
                  </a:solidFill>
                </a:ln>
              </a:rPr>
              <a:t>Superdostts</a:t>
            </a:r>
            <a:endParaRPr b="1" dirty="0">
              <a:ln>
                <a:solidFill>
                  <a:schemeClr val="accent1">
                    <a:hueOff val="0"/>
                    <a:satOff val="0"/>
                    <a:lumOff val="0"/>
                  </a:schemeClr>
                </a:solidFill>
              </a:ln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83791307"/>
              </p:ext>
            </p:extLst>
          </p:nvPr>
        </p:nvGraphicFramePr>
        <p:xfrm>
          <a:off x="412069" y="2106384"/>
          <a:ext cx="8311876" cy="4523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b="1" dirty="0">
                <a:ln>
                  <a:solidFill>
                    <a:schemeClr val="accent1">
                      <a:hueOff val="0"/>
                      <a:satOff val="0"/>
                      <a:lumOff val="0"/>
                    </a:schemeClr>
                  </a:solidFill>
                </a:ln>
              </a:rPr>
              <a:t>Tracking Performance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66737489"/>
              </p:ext>
            </p:extLst>
          </p:nvPr>
        </p:nvGraphicFramePr>
        <p:xfrm>
          <a:off x="351064" y="1927757"/>
          <a:ext cx="8311876" cy="4523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n>
                  <a:solidFill>
                    <a:schemeClr val="accent1">
                      <a:hueOff val="0"/>
                      <a:satOff val="0"/>
                      <a:lumOff val="0"/>
                    </a:schemeClr>
                  </a:solidFill>
                </a:ln>
              </a:rPr>
              <a:t>monetization</a:t>
            </a:r>
            <a:endParaRPr lang="en-US" b="1" dirty="0">
              <a:ln>
                <a:solidFill>
                  <a:schemeClr val="accent1">
                    <a:hueOff val="0"/>
                    <a:satOff val="0"/>
                    <a:lumOff val="0"/>
                  </a:schemeClr>
                </a:solidFill>
              </a:ln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84336067"/>
              </p:ext>
            </p:extLst>
          </p:nvPr>
        </p:nvGraphicFramePr>
        <p:xfrm>
          <a:off x="302079" y="1935922"/>
          <a:ext cx="8311876" cy="4523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91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n>
                  <a:solidFill>
                    <a:schemeClr val="accent1">
                      <a:hueOff val="0"/>
                      <a:satOff val="0"/>
                      <a:lumOff val="0"/>
                    </a:schemeClr>
                  </a:solidFill>
                </a:ln>
              </a:rPr>
              <a:t>Wfh</a:t>
            </a:r>
            <a:r>
              <a:rPr lang="en-US" b="1" dirty="0">
                <a:ln>
                  <a:solidFill>
                    <a:schemeClr val="accent1">
                      <a:hueOff val="0"/>
                      <a:satOff val="0"/>
                      <a:lumOff val="0"/>
                    </a:schemeClr>
                  </a:solidFill>
                </a:ln>
              </a:rPr>
              <a:t> or </a:t>
            </a:r>
            <a:r>
              <a:rPr lang="en-US" b="1" dirty="0" err="1">
                <a:ln>
                  <a:solidFill>
                    <a:schemeClr val="accent1">
                      <a:hueOff val="0"/>
                      <a:satOff val="0"/>
                      <a:lumOff val="0"/>
                    </a:schemeClr>
                  </a:solidFill>
                </a:ln>
              </a:rPr>
              <a:t>wfh</a:t>
            </a:r>
            <a:endParaRPr lang="en-US" b="1" dirty="0">
              <a:ln>
                <a:solidFill>
                  <a:schemeClr val="accent1">
                    <a:hueOff val="0"/>
                    <a:satOff val="0"/>
                    <a:lumOff val="0"/>
                  </a:schemeClr>
                </a:solidFill>
              </a:ln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585352597"/>
              </p:ext>
            </p:extLst>
          </p:nvPr>
        </p:nvGraphicFramePr>
        <p:xfrm>
          <a:off x="968829" y="1780723"/>
          <a:ext cx="5652407" cy="3240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5332" y="4759778"/>
            <a:ext cx="65804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chemeClr val="bg1"/>
                </a:solidFill>
              </a:rPr>
              <a:t>I </a:t>
            </a:r>
            <a:r>
              <a:rPr lang="en-US" dirty="0">
                <a:solidFill>
                  <a:schemeClr val="bg1"/>
                </a:solidFill>
              </a:rPr>
              <a:t>believe that both the situations are effective in their own </a:t>
            </a:r>
            <a:r>
              <a:rPr lang="en-US" dirty="0" err="1" smtClean="0">
                <a:solidFill>
                  <a:schemeClr val="bg1"/>
                </a:solidFill>
              </a:rPr>
              <a:t>way.In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my opinion </a:t>
            </a:r>
            <a:r>
              <a:rPr lang="en-US" b="1" dirty="0">
                <a:solidFill>
                  <a:schemeClr val="bg1"/>
                </a:solidFill>
              </a:rPr>
              <a:t>hybrid or work from office </a:t>
            </a:r>
            <a:r>
              <a:rPr lang="en-US" dirty="0">
                <a:solidFill>
                  <a:schemeClr val="bg1"/>
                </a:solidFill>
              </a:rPr>
              <a:t>are more effective in terms of efficiency, team building and employees growth.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4733" y="2131332"/>
            <a:ext cx="2016579" cy="253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9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609"/>
            <a:ext cx="9144000" cy="55178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0" y="5428622"/>
            <a:ext cx="5372100" cy="1298124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5400" b="1" dirty="0" smtClean="0">
                <a:ln>
                  <a:solidFill>
                    <a:schemeClr val="accent1">
                      <a:hueOff val="0"/>
                      <a:satOff val="0"/>
                      <a:lumOff val="0"/>
                    </a:schemeClr>
                  </a:solidFill>
                </a:ln>
                <a:latin typeface="+mj-lt"/>
                <a:ea typeface="+mj-ea"/>
                <a:cs typeface="+mj-cs"/>
              </a:rPr>
              <a:t>Thank you </a:t>
            </a:r>
            <a:endParaRPr lang="en-US" sz="5400" b="1" dirty="0">
              <a:ln>
                <a:solidFill>
                  <a:schemeClr val="accent1">
                    <a:hueOff val="0"/>
                    <a:satOff val="0"/>
                    <a:lumOff val="0"/>
                  </a:schemeClr>
                </a:solidFill>
              </a:ln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7425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79211</TotalTime>
  <Words>588</Words>
  <Application>Microsoft Office PowerPoint</Application>
  <PresentationFormat>On-screen Show (4:3)</PresentationFormat>
  <Paragraphs>74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Tw Cen MT</vt:lpstr>
      <vt:lpstr>Droplet</vt:lpstr>
      <vt:lpstr>Strategies for Enhancing Dostt </vt:lpstr>
      <vt:lpstr>Increasing Average Talk Time</vt:lpstr>
      <vt:lpstr>Solving Night-Time Mismatch</vt:lpstr>
      <vt:lpstr>TRACKING MISMATCH</vt:lpstr>
      <vt:lpstr>Converting DOSTS to Superdostts</vt:lpstr>
      <vt:lpstr>Tracking Performance</vt:lpstr>
      <vt:lpstr>monetization</vt:lpstr>
      <vt:lpstr>Wfh or wfh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Strategies for Enhancing Dostt App</dc:title>
  <dc:subject/>
  <dc:creator>JAYANT JAIN</dc:creator>
  <cp:keywords/>
  <dc:description>generated using python-pptx</dc:description>
  <cp:lastModifiedBy>HP</cp:lastModifiedBy>
  <cp:revision>26</cp:revision>
  <dcterms:created xsi:type="dcterms:W3CDTF">2013-01-27T09:14:16Z</dcterms:created>
  <dcterms:modified xsi:type="dcterms:W3CDTF">2025-02-12T05:44:50Z</dcterms:modified>
  <cp:category/>
</cp:coreProperties>
</file>